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Proxima Nova"/>
      <p:regular r:id="rId35"/>
      <p:bold r:id="rId36"/>
      <p:italic r:id="rId37"/>
      <p:boldItalic r:id="rId38"/>
    </p:embeddedFont>
    <p:embeddedFont>
      <p:font typeface="Proxima Nova Extrabold"/>
      <p:bold r:id="rId39"/>
    </p:embeddedFont>
    <p:embeddedFont>
      <p:font typeface="Proxima Nova Semibold"/>
      <p:regular r:id="rId40"/>
      <p:bold r:id="rId41"/>
      <p:boldItalic r:id="rId42"/>
    </p:embeddedFont>
    <p:embeddedFont>
      <p:font typeface="Helvetica Neue Light"/>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20">
          <p15:clr>
            <a:srgbClr val="9AA0A6"/>
          </p15:clr>
        </p15:guide>
        <p15:guide id="2" orient="horz" pos="1182">
          <p15:clr>
            <a:srgbClr val="9AA0A6"/>
          </p15:clr>
        </p15:guide>
        <p15:guide id="3" pos="846">
          <p15:clr>
            <a:srgbClr val="9AA0A6"/>
          </p15:clr>
        </p15:guide>
        <p15:guide id="4" orient="horz" pos="1826">
          <p15:clr>
            <a:srgbClr val="9AA0A6"/>
          </p15:clr>
        </p15:guide>
        <p15:guide id="5" pos="3629">
          <p15:clr>
            <a:srgbClr val="9AA0A6"/>
          </p15:clr>
        </p15:guide>
        <p15:guide id="6" pos="28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5F7739-AD5E-4B54-B36A-20DBA2FB669A}">
  <a:tblStyle styleId="{4D5F7739-AD5E-4B54-B36A-20DBA2FB669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20" orient="horz"/>
        <p:guide pos="1182" orient="horz"/>
        <p:guide pos="846"/>
        <p:guide pos="1826" orient="horz"/>
        <p:guide pos="3629"/>
        <p:guide pos="2809"/>
      </p:guideLst>
    </p:cSldViewPr>
  </p:slideViewPr>
</p:viewPr>
</file>

<file path=ppt/_rels/presentation.xml.rels><?xml version="1.0" encoding="utf-8"?>
<Relationships xmlns="http://schemas.openxmlformats.org/package/2006/relationships"><Relationship Id="rId40" Type="http://schemas.openxmlformats.org/officeDocument/2006/relationships/font" Target="fonts/ProximaNovaSemibold-regular.fntdata"/><Relationship Id="rId42" Type="http://schemas.openxmlformats.org/officeDocument/2006/relationships/font" Target="fonts/ProximaNovaSemibold-boldItalic.fntdata"/><Relationship Id="rId41" Type="http://schemas.openxmlformats.org/officeDocument/2006/relationships/font" Target="fonts/ProximaNovaSemibold-bold.fntdata"/><Relationship Id="rId44" Type="http://schemas.openxmlformats.org/officeDocument/2006/relationships/font" Target="fonts/HelveticaNeueLight-bold.fntdata"/><Relationship Id="rId43" Type="http://schemas.openxmlformats.org/officeDocument/2006/relationships/font" Target="fonts/HelveticaNeueLight-regular.fntdata"/><Relationship Id="rId46" Type="http://schemas.openxmlformats.org/officeDocument/2006/relationships/font" Target="fonts/HelveticaNeueLight-boldItalic.fntdata"/><Relationship Id="rId45"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ProximaNova-regular.fntdata"/><Relationship Id="rId34" Type="http://schemas.openxmlformats.org/officeDocument/2006/relationships/slide" Target="slides/slide28.xml"/><Relationship Id="rId37" Type="http://schemas.openxmlformats.org/officeDocument/2006/relationships/font" Target="fonts/ProximaNova-italic.fntdata"/><Relationship Id="rId36" Type="http://schemas.openxmlformats.org/officeDocument/2006/relationships/font" Target="fonts/ProximaNova-bold.fntdata"/><Relationship Id="rId39" Type="http://schemas.openxmlformats.org/officeDocument/2006/relationships/font" Target="fonts/ProximaNovaExtrabold-bold.fntdata"/><Relationship Id="rId38" Type="http://schemas.openxmlformats.org/officeDocument/2006/relationships/font" Target="fonts/ProximaNova-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451" name="Shape 451"/>
        <p:cNvGrpSpPr/>
        <p:nvPr/>
      </p:nvGrpSpPr>
      <p:grpSpPr>
        <a:xfrm>
          <a:off x="0" y="0"/>
          <a:ext cx="0" cy="0"/>
          <a:chOff x="0" y="0"/>
          <a:chExt cx="0" cy="0"/>
        </a:xfrm>
      </p:grpSpPr>
      <p:sp>
        <p:nvSpPr>
          <p:cNvPr id="452" name="Google Shape;452;gb6ecfcdd0a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b6ecfcdd0a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68" name="Shape 568"/>
        <p:cNvGrpSpPr/>
        <p:nvPr/>
      </p:nvGrpSpPr>
      <p:grpSpPr>
        <a:xfrm>
          <a:off x="0" y="0"/>
          <a:ext cx="0" cy="0"/>
          <a:chOff x="0" y="0"/>
          <a:chExt cx="0" cy="0"/>
        </a:xfrm>
      </p:grpSpPr>
      <p:sp>
        <p:nvSpPr>
          <p:cNvPr id="569" name="Google Shape;569;ge26aeae7e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e26aeae7e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80" name="Shape 580"/>
        <p:cNvGrpSpPr/>
        <p:nvPr/>
      </p:nvGrpSpPr>
      <p:grpSpPr>
        <a:xfrm>
          <a:off x="0" y="0"/>
          <a:ext cx="0" cy="0"/>
          <a:chOff x="0" y="0"/>
          <a:chExt cx="0" cy="0"/>
        </a:xfrm>
      </p:grpSpPr>
      <p:sp>
        <p:nvSpPr>
          <p:cNvPr id="581" name="Google Shape;581;ge1fb63bf3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e1fb63bf3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91" name="Shape 591"/>
        <p:cNvGrpSpPr/>
        <p:nvPr/>
      </p:nvGrpSpPr>
      <p:grpSpPr>
        <a:xfrm>
          <a:off x="0" y="0"/>
          <a:ext cx="0" cy="0"/>
          <a:chOff x="0" y="0"/>
          <a:chExt cx="0" cy="0"/>
        </a:xfrm>
      </p:grpSpPr>
      <p:sp>
        <p:nvSpPr>
          <p:cNvPr id="592" name="Google Shape;592;ge26aeae7e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e26aeae7e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04" name="Shape 604"/>
        <p:cNvGrpSpPr/>
        <p:nvPr/>
      </p:nvGrpSpPr>
      <p:grpSpPr>
        <a:xfrm>
          <a:off x="0" y="0"/>
          <a:ext cx="0" cy="0"/>
          <a:chOff x="0" y="0"/>
          <a:chExt cx="0" cy="0"/>
        </a:xfrm>
      </p:grpSpPr>
      <p:sp>
        <p:nvSpPr>
          <p:cNvPr id="605" name="Google Shape;605;ge1fb63bf30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e1fb63bf30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15" name="Shape 615"/>
        <p:cNvGrpSpPr/>
        <p:nvPr/>
      </p:nvGrpSpPr>
      <p:grpSpPr>
        <a:xfrm>
          <a:off x="0" y="0"/>
          <a:ext cx="0" cy="0"/>
          <a:chOff x="0" y="0"/>
          <a:chExt cx="0" cy="0"/>
        </a:xfrm>
      </p:grpSpPr>
      <p:sp>
        <p:nvSpPr>
          <p:cNvPr id="616" name="Google Shape;616;ge1fb63bf30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e1fb63bf30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22" name="Shape 622"/>
        <p:cNvGrpSpPr/>
        <p:nvPr/>
      </p:nvGrpSpPr>
      <p:grpSpPr>
        <a:xfrm>
          <a:off x="0" y="0"/>
          <a:ext cx="0" cy="0"/>
          <a:chOff x="0" y="0"/>
          <a:chExt cx="0" cy="0"/>
        </a:xfrm>
      </p:grpSpPr>
      <p:sp>
        <p:nvSpPr>
          <p:cNvPr id="623" name="Google Shape;623;ge1fb63bf30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e1fb63bf30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38" name="Shape 638"/>
        <p:cNvGrpSpPr/>
        <p:nvPr/>
      </p:nvGrpSpPr>
      <p:grpSpPr>
        <a:xfrm>
          <a:off x="0" y="0"/>
          <a:ext cx="0" cy="0"/>
          <a:chOff x="0" y="0"/>
          <a:chExt cx="0" cy="0"/>
        </a:xfrm>
      </p:grpSpPr>
      <p:sp>
        <p:nvSpPr>
          <p:cNvPr id="639" name="Google Shape;639;ge1fb63bf30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e1fb63bf30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50" name="Shape 650"/>
        <p:cNvGrpSpPr/>
        <p:nvPr/>
      </p:nvGrpSpPr>
      <p:grpSpPr>
        <a:xfrm>
          <a:off x="0" y="0"/>
          <a:ext cx="0" cy="0"/>
          <a:chOff x="0" y="0"/>
          <a:chExt cx="0" cy="0"/>
        </a:xfrm>
      </p:grpSpPr>
      <p:sp>
        <p:nvSpPr>
          <p:cNvPr id="651" name="Google Shape;651;ge1fb63bf30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e1fb63bf30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64" name="Shape 664"/>
        <p:cNvGrpSpPr/>
        <p:nvPr/>
      </p:nvGrpSpPr>
      <p:grpSpPr>
        <a:xfrm>
          <a:off x="0" y="0"/>
          <a:ext cx="0" cy="0"/>
          <a:chOff x="0" y="0"/>
          <a:chExt cx="0" cy="0"/>
        </a:xfrm>
      </p:grpSpPr>
      <p:sp>
        <p:nvSpPr>
          <p:cNvPr id="665" name="Google Shape;665;ge1fb63bf30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e1fb63bf30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73" name="Shape 673"/>
        <p:cNvGrpSpPr/>
        <p:nvPr/>
      </p:nvGrpSpPr>
      <p:grpSpPr>
        <a:xfrm>
          <a:off x="0" y="0"/>
          <a:ext cx="0" cy="0"/>
          <a:chOff x="0" y="0"/>
          <a:chExt cx="0" cy="0"/>
        </a:xfrm>
      </p:grpSpPr>
      <p:sp>
        <p:nvSpPr>
          <p:cNvPr id="674" name="Google Shape;674;ge1fb63bf30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e1fb63bf30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467" name="Shape 467"/>
        <p:cNvGrpSpPr/>
        <p:nvPr/>
      </p:nvGrpSpPr>
      <p:grpSpPr>
        <a:xfrm>
          <a:off x="0" y="0"/>
          <a:ext cx="0" cy="0"/>
          <a:chOff x="0" y="0"/>
          <a:chExt cx="0" cy="0"/>
        </a:xfrm>
      </p:grpSpPr>
      <p:sp>
        <p:nvSpPr>
          <p:cNvPr id="468" name="Google Shape;468;ge08711317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e08711317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688" name="Shape 688"/>
        <p:cNvGrpSpPr/>
        <p:nvPr/>
      </p:nvGrpSpPr>
      <p:grpSpPr>
        <a:xfrm>
          <a:off x="0" y="0"/>
          <a:ext cx="0" cy="0"/>
          <a:chOff x="0" y="0"/>
          <a:chExt cx="0" cy="0"/>
        </a:xfrm>
      </p:grpSpPr>
      <p:sp>
        <p:nvSpPr>
          <p:cNvPr id="689" name="Google Shape;689;ge1fb63bf30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e1fb63bf30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02" name="Shape 702"/>
        <p:cNvGrpSpPr/>
        <p:nvPr/>
      </p:nvGrpSpPr>
      <p:grpSpPr>
        <a:xfrm>
          <a:off x="0" y="0"/>
          <a:ext cx="0" cy="0"/>
          <a:chOff x="0" y="0"/>
          <a:chExt cx="0" cy="0"/>
        </a:xfrm>
      </p:grpSpPr>
      <p:sp>
        <p:nvSpPr>
          <p:cNvPr id="703" name="Google Shape;703;ge1fb63bf30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e1fb63bf30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16" name="Shape 716"/>
        <p:cNvGrpSpPr/>
        <p:nvPr/>
      </p:nvGrpSpPr>
      <p:grpSpPr>
        <a:xfrm>
          <a:off x="0" y="0"/>
          <a:ext cx="0" cy="0"/>
          <a:chOff x="0" y="0"/>
          <a:chExt cx="0" cy="0"/>
        </a:xfrm>
      </p:grpSpPr>
      <p:sp>
        <p:nvSpPr>
          <p:cNvPr id="717" name="Google Shape;717;ge1fb63bf30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e1fb63bf30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24" name="Shape 724"/>
        <p:cNvGrpSpPr/>
        <p:nvPr/>
      </p:nvGrpSpPr>
      <p:grpSpPr>
        <a:xfrm>
          <a:off x="0" y="0"/>
          <a:ext cx="0" cy="0"/>
          <a:chOff x="0" y="0"/>
          <a:chExt cx="0" cy="0"/>
        </a:xfrm>
      </p:grpSpPr>
      <p:sp>
        <p:nvSpPr>
          <p:cNvPr id="725" name="Google Shape;725;ge41829301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e41829301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39" name="Shape 739"/>
        <p:cNvGrpSpPr/>
        <p:nvPr/>
      </p:nvGrpSpPr>
      <p:grpSpPr>
        <a:xfrm>
          <a:off x="0" y="0"/>
          <a:ext cx="0" cy="0"/>
          <a:chOff x="0" y="0"/>
          <a:chExt cx="0" cy="0"/>
        </a:xfrm>
      </p:grpSpPr>
      <p:sp>
        <p:nvSpPr>
          <p:cNvPr id="740" name="Google Shape;740;ge1fb63bf30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e1fb63bf30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47" name="Shape 747"/>
        <p:cNvGrpSpPr/>
        <p:nvPr/>
      </p:nvGrpSpPr>
      <p:grpSpPr>
        <a:xfrm>
          <a:off x="0" y="0"/>
          <a:ext cx="0" cy="0"/>
          <a:chOff x="0" y="0"/>
          <a:chExt cx="0" cy="0"/>
        </a:xfrm>
      </p:grpSpPr>
      <p:sp>
        <p:nvSpPr>
          <p:cNvPr id="748" name="Google Shape;748;ge1fb63bf30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e1fb63bf30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58" name="Shape 758"/>
        <p:cNvGrpSpPr/>
        <p:nvPr/>
      </p:nvGrpSpPr>
      <p:grpSpPr>
        <a:xfrm>
          <a:off x="0" y="0"/>
          <a:ext cx="0" cy="0"/>
          <a:chOff x="0" y="0"/>
          <a:chExt cx="0" cy="0"/>
        </a:xfrm>
      </p:grpSpPr>
      <p:sp>
        <p:nvSpPr>
          <p:cNvPr id="759" name="Google Shape;759;ge1fb63bf30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e1fb63bf30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66" name="Shape 766"/>
        <p:cNvGrpSpPr/>
        <p:nvPr/>
      </p:nvGrpSpPr>
      <p:grpSpPr>
        <a:xfrm>
          <a:off x="0" y="0"/>
          <a:ext cx="0" cy="0"/>
          <a:chOff x="0" y="0"/>
          <a:chExt cx="0" cy="0"/>
        </a:xfrm>
      </p:grpSpPr>
      <p:sp>
        <p:nvSpPr>
          <p:cNvPr id="767" name="Google Shape;767;ge1fb63bf30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e1fb63bf30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772" name="Shape 772"/>
        <p:cNvGrpSpPr/>
        <p:nvPr/>
      </p:nvGrpSpPr>
      <p:grpSpPr>
        <a:xfrm>
          <a:off x="0" y="0"/>
          <a:ext cx="0" cy="0"/>
          <a:chOff x="0" y="0"/>
          <a:chExt cx="0" cy="0"/>
        </a:xfrm>
      </p:grpSpPr>
      <p:sp>
        <p:nvSpPr>
          <p:cNvPr id="773" name="Google Shape;773;ge418292f38_4_0: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endParaRPr b="0" i="0" sz="1200" u="none" cap="none" strike="noStrike">
              <a:solidFill>
                <a:schemeClr val="dk1"/>
              </a:solidFill>
              <a:latin typeface="Arial"/>
              <a:ea typeface="Arial"/>
              <a:cs typeface="Arial"/>
              <a:sym typeface="Arial"/>
            </a:endParaRPr>
          </a:p>
        </p:txBody>
      </p:sp>
      <p:sp>
        <p:nvSpPr>
          <p:cNvPr id="774" name="Google Shape;774;ge418292f38_4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482" name="Shape 482"/>
        <p:cNvGrpSpPr/>
        <p:nvPr/>
      </p:nvGrpSpPr>
      <p:grpSpPr>
        <a:xfrm>
          <a:off x="0" y="0"/>
          <a:ext cx="0" cy="0"/>
          <a:chOff x="0" y="0"/>
          <a:chExt cx="0" cy="0"/>
        </a:xfrm>
      </p:grpSpPr>
      <p:sp>
        <p:nvSpPr>
          <p:cNvPr id="483" name="Google Shape;483;ge1fb63bf3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e1fb63bf3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494" name="Shape 494"/>
        <p:cNvGrpSpPr/>
        <p:nvPr/>
      </p:nvGrpSpPr>
      <p:grpSpPr>
        <a:xfrm>
          <a:off x="0" y="0"/>
          <a:ext cx="0" cy="0"/>
          <a:chOff x="0" y="0"/>
          <a:chExt cx="0" cy="0"/>
        </a:xfrm>
      </p:grpSpPr>
      <p:sp>
        <p:nvSpPr>
          <p:cNvPr id="495" name="Google Shape;495;ge26aeae7e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e26aeae7e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03" name="Shape 503"/>
        <p:cNvGrpSpPr/>
        <p:nvPr/>
      </p:nvGrpSpPr>
      <p:grpSpPr>
        <a:xfrm>
          <a:off x="0" y="0"/>
          <a:ext cx="0" cy="0"/>
          <a:chOff x="0" y="0"/>
          <a:chExt cx="0" cy="0"/>
        </a:xfrm>
      </p:grpSpPr>
      <p:sp>
        <p:nvSpPr>
          <p:cNvPr id="504" name="Google Shape;504;ge1fb63bf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e1fb63bf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12" name="Shape 512"/>
        <p:cNvGrpSpPr/>
        <p:nvPr/>
      </p:nvGrpSpPr>
      <p:grpSpPr>
        <a:xfrm>
          <a:off x="0" y="0"/>
          <a:ext cx="0" cy="0"/>
          <a:chOff x="0" y="0"/>
          <a:chExt cx="0" cy="0"/>
        </a:xfrm>
      </p:grpSpPr>
      <p:sp>
        <p:nvSpPr>
          <p:cNvPr id="513" name="Google Shape;513;ge1fb63bf3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e1fb63bf3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29" name="Shape 529"/>
        <p:cNvGrpSpPr/>
        <p:nvPr/>
      </p:nvGrpSpPr>
      <p:grpSpPr>
        <a:xfrm>
          <a:off x="0" y="0"/>
          <a:ext cx="0" cy="0"/>
          <a:chOff x="0" y="0"/>
          <a:chExt cx="0" cy="0"/>
        </a:xfrm>
      </p:grpSpPr>
      <p:sp>
        <p:nvSpPr>
          <p:cNvPr id="530" name="Google Shape;530;ge41829301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e41829301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38" name="Shape 538"/>
        <p:cNvGrpSpPr/>
        <p:nvPr/>
      </p:nvGrpSpPr>
      <p:grpSpPr>
        <a:xfrm>
          <a:off x="0" y="0"/>
          <a:ext cx="0" cy="0"/>
          <a:chOff x="0" y="0"/>
          <a:chExt cx="0" cy="0"/>
        </a:xfrm>
      </p:grpSpPr>
      <p:sp>
        <p:nvSpPr>
          <p:cNvPr id="539" name="Google Shape;539;ge1fb63bf3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e1fb63bf3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showMasterPhAnim="0" showMasterSp="0">
  <p:cSld>
    <p:spTree>
      <p:nvGrpSpPr>
        <p:cNvPr id="555" name="Shape 555"/>
        <p:cNvGrpSpPr/>
        <p:nvPr/>
      </p:nvGrpSpPr>
      <p:grpSpPr>
        <a:xfrm>
          <a:off x="0" y="0"/>
          <a:ext cx="0" cy="0"/>
          <a:chOff x="0" y="0"/>
          <a:chExt cx="0" cy="0"/>
        </a:xfrm>
      </p:grpSpPr>
      <p:sp>
        <p:nvSpPr>
          <p:cNvPr id="556" name="Google Shape;556;ge1fb63bf3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e1fb63bf3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3.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9.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16.pn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8.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4.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32.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32.pn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30.png"/><Relationship Id="rId4" Type="http://schemas.openxmlformats.org/officeDocument/2006/relationships/image" Target="../media/image8.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Standard 2 1 1 1">
  <p:cSld name="CUSTOM_2_1_1_1">
    <p:spTree>
      <p:nvGrpSpPr>
        <p:cNvPr id="7" name="Shape 7"/>
        <p:cNvGrpSpPr/>
        <p:nvPr/>
      </p:nvGrpSpPr>
      <p:grpSpPr>
        <a:xfrm>
          <a:off x="0" y="0"/>
          <a:ext cx="0" cy="0"/>
          <a:chOff x="0" y="0"/>
          <a:chExt cx="0" cy="0"/>
        </a:xfrm>
      </p:grpSpPr>
      <p:sp>
        <p:nvSpPr>
          <p:cNvPr id="8" name="Google Shape;8;p2"/>
          <p:cNvSpPr/>
          <p:nvPr/>
        </p:nvSpPr>
        <p:spPr>
          <a:xfrm>
            <a:off x="0" y="0"/>
            <a:ext cx="9144000" cy="51435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9" name="Google Shape;9;p2"/>
          <p:cNvSpPr txBox="1"/>
          <p:nvPr>
            <p:ph type="title"/>
          </p:nvPr>
        </p:nvSpPr>
        <p:spPr>
          <a:xfrm>
            <a:off x="4270800" y="2207500"/>
            <a:ext cx="3708900" cy="1249800"/>
          </a:xfrm>
          <a:prstGeom prst="rect">
            <a:avLst/>
          </a:prstGeom>
          <a:noFill/>
          <a:ln>
            <a:noFill/>
          </a:ln>
        </p:spPr>
        <p:txBody>
          <a:bodyPr anchorCtr="0" anchor="t" bIns="91425" lIns="0" spcFirstLastPara="1" rIns="91425" wrap="square" tIns="91425">
            <a:spAutoFit/>
          </a:bodyPr>
          <a:lstStyle>
            <a:lvl1pPr lvl="0" rtl="0">
              <a:spcBef>
                <a:spcPts val="0"/>
              </a:spcBef>
              <a:spcAft>
                <a:spcPts val="0"/>
              </a:spcAft>
              <a:buClr>
                <a:schemeClr val="lt1"/>
              </a:buClr>
              <a:buSzPts val="3400"/>
              <a:buFont typeface="Proxima Nova"/>
              <a:buNone/>
              <a:defRPr b="1" sz="340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 name="Google Shape;10;p2"/>
          <p:cNvSpPr txBox="1"/>
          <p:nvPr>
            <p:ph idx="1" type="subTitle"/>
          </p:nvPr>
        </p:nvSpPr>
        <p:spPr>
          <a:xfrm>
            <a:off x="4270800" y="3338675"/>
            <a:ext cx="3565500" cy="4281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accent1"/>
              </a:buClr>
              <a:buSzPts val="1600"/>
              <a:buFont typeface="Proxima Nova Semibold"/>
              <a:buNone/>
              <a:defRPr sz="1600">
                <a:solidFill>
                  <a:schemeClr val="accent1"/>
                </a:solidFill>
                <a:latin typeface="Proxima Nova Semibold"/>
                <a:ea typeface="Proxima Nova Semibold"/>
                <a:cs typeface="Proxima Nova Semibold"/>
                <a:sym typeface="Proxima Nova Semibold"/>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pic>
        <p:nvPicPr>
          <p:cNvPr id="11" name="Google Shape;11;p2"/>
          <p:cNvPicPr preferRelativeResize="0"/>
          <p:nvPr/>
        </p:nvPicPr>
        <p:blipFill>
          <a:blip r:embed="rId2">
            <a:alphaModFix/>
          </a:blip>
          <a:stretch>
            <a:fillRect/>
          </a:stretch>
        </p:blipFill>
        <p:spPr>
          <a:xfrm>
            <a:off x="4270800" y="1371600"/>
            <a:ext cx="2275275" cy="393600"/>
          </a:xfrm>
          <a:prstGeom prst="rect">
            <a:avLst/>
          </a:prstGeom>
          <a:noFill/>
          <a:ln>
            <a:noFill/>
          </a:ln>
        </p:spPr>
      </p:pic>
    </p:spTree>
  </p:cSld>
  <p:clrMapOvr>
    <a:masterClrMapping/>
  </p:clrMapOvr>
  <p:extLst>
    <p:ext uri="{DCECCB84-F9BA-43D5-87BE-67443E8EF086}">
      <p15:sldGuideLst>
        <p15:guide id="1" pos="256">
          <p15:clr>
            <a:srgbClr val="FA7B17"/>
          </p15:clr>
        </p15:guide>
        <p15:guide id="2" orient="horz" pos="26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llout 3">
  <p:cSld name="CUSTOM_13">
    <p:spTree>
      <p:nvGrpSpPr>
        <p:cNvPr id="143" name="Shape 143"/>
        <p:cNvGrpSpPr/>
        <p:nvPr/>
      </p:nvGrpSpPr>
      <p:grpSpPr>
        <a:xfrm>
          <a:off x="0" y="0"/>
          <a:ext cx="0" cy="0"/>
          <a:chOff x="0" y="0"/>
          <a:chExt cx="0" cy="0"/>
        </a:xfrm>
      </p:grpSpPr>
      <p:sp>
        <p:nvSpPr>
          <p:cNvPr id="144" name="Google Shape;144;p11"/>
          <p:cNvSpPr/>
          <p:nvPr/>
        </p:nvSpPr>
        <p:spPr>
          <a:xfrm>
            <a:off x="443550" y="1166340"/>
            <a:ext cx="1822200" cy="6117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45" name="Google Shape;145;p11"/>
          <p:cNvSpPr/>
          <p:nvPr/>
        </p:nvSpPr>
        <p:spPr>
          <a:xfrm>
            <a:off x="443550" y="1778155"/>
            <a:ext cx="1822200" cy="21990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46" name="Google Shape;146;p11"/>
          <p:cNvSpPr txBox="1"/>
          <p:nvPr>
            <p:ph idx="1" type="body"/>
          </p:nvPr>
        </p:nvSpPr>
        <p:spPr>
          <a:xfrm>
            <a:off x="516017" y="195161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1pPr>
            <a:lvl2pPr indent="-298450" lvl="1" marL="914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2pPr>
            <a:lvl3pPr indent="-298450" lvl="2" marL="1371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3pPr>
            <a:lvl4pPr indent="-298450" lvl="3" marL="1828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4pPr>
            <a:lvl5pPr indent="-298450" lvl="4" marL="22860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5pPr>
            <a:lvl6pPr indent="-298450" lvl="5" marL="2743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6pPr>
            <a:lvl7pPr indent="-298450" lvl="6" marL="3200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7pPr>
            <a:lvl8pPr indent="-298450" lvl="7" marL="3657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8pPr>
            <a:lvl9pPr indent="-298450" lvl="8" marL="4114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9pPr>
          </a:lstStyle>
          <a:p/>
        </p:txBody>
      </p:sp>
      <p:sp>
        <p:nvSpPr>
          <p:cNvPr id="147" name="Google Shape;147;p11"/>
          <p:cNvSpPr/>
          <p:nvPr/>
        </p:nvSpPr>
        <p:spPr>
          <a:xfrm>
            <a:off x="2461125"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48" name="Google Shape;148;p11"/>
          <p:cNvSpPr/>
          <p:nvPr/>
        </p:nvSpPr>
        <p:spPr>
          <a:xfrm>
            <a:off x="2461125"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49" name="Google Shape;149;p11"/>
          <p:cNvSpPr txBox="1"/>
          <p:nvPr>
            <p:ph idx="2" type="subTitle"/>
          </p:nvPr>
        </p:nvSpPr>
        <p:spPr>
          <a:xfrm>
            <a:off x="2565675"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50" name="Google Shape;150;p11"/>
          <p:cNvSpPr txBox="1"/>
          <p:nvPr>
            <p:ph idx="3" type="body"/>
          </p:nvPr>
        </p:nvSpPr>
        <p:spPr>
          <a:xfrm>
            <a:off x="2533592"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51" name="Google Shape;151;p11"/>
          <p:cNvSpPr/>
          <p:nvPr/>
        </p:nvSpPr>
        <p:spPr>
          <a:xfrm>
            <a:off x="4454406"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52" name="Google Shape;152;p11"/>
          <p:cNvSpPr/>
          <p:nvPr/>
        </p:nvSpPr>
        <p:spPr>
          <a:xfrm>
            <a:off x="4454406"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53" name="Google Shape;153;p11"/>
          <p:cNvSpPr txBox="1"/>
          <p:nvPr>
            <p:ph idx="4" type="body"/>
          </p:nvPr>
        </p:nvSpPr>
        <p:spPr>
          <a:xfrm>
            <a:off x="4526873"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54" name="Google Shape;154;p11"/>
          <p:cNvSpPr/>
          <p:nvPr/>
        </p:nvSpPr>
        <p:spPr>
          <a:xfrm>
            <a:off x="6447687"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55" name="Google Shape;155;p11"/>
          <p:cNvSpPr/>
          <p:nvPr/>
        </p:nvSpPr>
        <p:spPr>
          <a:xfrm>
            <a:off x="6447687"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56" name="Google Shape;156;p11"/>
          <p:cNvSpPr txBox="1"/>
          <p:nvPr>
            <p:ph idx="5" type="body"/>
          </p:nvPr>
        </p:nvSpPr>
        <p:spPr>
          <a:xfrm>
            <a:off x="6520154"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57" name="Google Shape;157;p11"/>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58" name="Google Shape;158;p11"/>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59" name="Google Shape;159;p11"/>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60" name="Google Shape;160;p11"/>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61" name="Google Shape;161;p11"/>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62" name="Google Shape;162;p11"/>
          <p:cNvSpPr txBox="1"/>
          <p:nvPr>
            <p:ph idx="6" type="subTitle"/>
          </p:nvPr>
        </p:nvSpPr>
        <p:spPr>
          <a:xfrm>
            <a:off x="45589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63" name="Google Shape;163;p11"/>
          <p:cNvSpPr txBox="1"/>
          <p:nvPr>
            <p:ph idx="7" type="subTitle"/>
          </p:nvPr>
        </p:nvSpPr>
        <p:spPr>
          <a:xfrm>
            <a:off x="65201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64" name="Google Shape;164;p11"/>
          <p:cNvSpPr txBox="1"/>
          <p:nvPr>
            <p:ph idx="8" type="subTitle"/>
          </p:nvPr>
        </p:nvSpPr>
        <p:spPr>
          <a:xfrm>
            <a:off x="572400" y="126595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65" name="Google Shape;165;p11"/>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1427">
          <p15:clr>
            <a:srgbClr val="FA7B17"/>
          </p15:clr>
        </p15:guide>
        <p15:guide id="2" pos="1550">
          <p15:clr>
            <a:srgbClr val="FA7B17"/>
          </p15:clr>
        </p15:guide>
        <p15:guide id="3" pos="2698">
          <p15:clr>
            <a:srgbClr val="FA7B17"/>
          </p15:clr>
        </p15:guide>
        <p15:guide id="4" pos="2806">
          <p15:clr>
            <a:srgbClr val="FA7B17"/>
          </p15:clr>
        </p15:guide>
        <p15:guide id="5" pos="3954">
          <p15:clr>
            <a:srgbClr val="FA7B17"/>
          </p15:clr>
        </p15:guide>
        <p15:guide id="6" pos="406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llout 3 1">
  <p:cSld name="CUSTOM_13_2">
    <p:spTree>
      <p:nvGrpSpPr>
        <p:cNvPr id="166" name="Shape 166"/>
        <p:cNvGrpSpPr/>
        <p:nvPr/>
      </p:nvGrpSpPr>
      <p:grpSpPr>
        <a:xfrm>
          <a:off x="0" y="0"/>
          <a:ext cx="0" cy="0"/>
          <a:chOff x="0" y="0"/>
          <a:chExt cx="0" cy="0"/>
        </a:xfrm>
      </p:grpSpPr>
      <p:sp>
        <p:nvSpPr>
          <p:cNvPr id="167" name="Google Shape;167;p12"/>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68" name="Google Shape;168;p12"/>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69" name="Google Shape;169;p12"/>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70" name="Google Shape;170;p12"/>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71" name="Google Shape;171;p12"/>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72" name="Google Shape;172;p12"/>
          <p:cNvSpPr/>
          <p:nvPr/>
        </p:nvSpPr>
        <p:spPr>
          <a:xfrm>
            <a:off x="443550"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73" name="Google Shape;173;p12"/>
          <p:cNvSpPr/>
          <p:nvPr/>
        </p:nvSpPr>
        <p:spPr>
          <a:xfrm>
            <a:off x="443550"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74" name="Google Shape;174;p12"/>
          <p:cNvSpPr txBox="1"/>
          <p:nvPr>
            <p:ph idx="1" type="body"/>
          </p:nvPr>
        </p:nvSpPr>
        <p:spPr>
          <a:xfrm>
            <a:off x="516017" y="21568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75" name="Google Shape;175;p12"/>
          <p:cNvSpPr/>
          <p:nvPr/>
        </p:nvSpPr>
        <p:spPr>
          <a:xfrm>
            <a:off x="2461125" y="1166340"/>
            <a:ext cx="1822200" cy="6117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76" name="Google Shape;176;p12"/>
          <p:cNvSpPr/>
          <p:nvPr/>
        </p:nvSpPr>
        <p:spPr>
          <a:xfrm>
            <a:off x="2461125" y="1778155"/>
            <a:ext cx="1822200" cy="21990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77" name="Google Shape;177;p12"/>
          <p:cNvSpPr txBox="1"/>
          <p:nvPr>
            <p:ph idx="2" type="subTitle"/>
          </p:nvPr>
        </p:nvSpPr>
        <p:spPr>
          <a:xfrm>
            <a:off x="2565675" y="126595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78" name="Google Shape;178;p12"/>
          <p:cNvSpPr txBox="1"/>
          <p:nvPr>
            <p:ph idx="3" type="body"/>
          </p:nvPr>
        </p:nvSpPr>
        <p:spPr>
          <a:xfrm>
            <a:off x="2533592" y="187541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1pPr>
            <a:lvl2pPr indent="-298450" lvl="1" marL="914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2pPr>
            <a:lvl3pPr indent="-298450" lvl="2" marL="1371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3pPr>
            <a:lvl4pPr indent="-298450" lvl="3" marL="1828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4pPr>
            <a:lvl5pPr indent="-298450" lvl="4" marL="22860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5pPr>
            <a:lvl6pPr indent="-298450" lvl="5" marL="2743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6pPr>
            <a:lvl7pPr indent="-298450" lvl="6" marL="3200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7pPr>
            <a:lvl8pPr indent="-298450" lvl="7" marL="3657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8pPr>
            <a:lvl9pPr indent="-298450" lvl="8" marL="4114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9pPr>
          </a:lstStyle>
          <a:p/>
        </p:txBody>
      </p:sp>
      <p:sp>
        <p:nvSpPr>
          <p:cNvPr id="179" name="Google Shape;179;p12"/>
          <p:cNvSpPr/>
          <p:nvPr/>
        </p:nvSpPr>
        <p:spPr>
          <a:xfrm>
            <a:off x="4454406"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80" name="Google Shape;180;p12"/>
          <p:cNvSpPr/>
          <p:nvPr/>
        </p:nvSpPr>
        <p:spPr>
          <a:xfrm>
            <a:off x="4454406"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81" name="Google Shape;181;p12"/>
          <p:cNvSpPr txBox="1"/>
          <p:nvPr>
            <p:ph idx="4" type="body"/>
          </p:nvPr>
        </p:nvSpPr>
        <p:spPr>
          <a:xfrm>
            <a:off x="4526873"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82" name="Google Shape;182;p12"/>
          <p:cNvSpPr/>
          <p:nvPr/>
        </p:nvSpPr>
        <p:spPr>
          <a:xfrm>
            <a:off x="6447687"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83" name="Google Shape;183;p12"/>
          <p:cNvSpPr/>
          <p:nvPr/>
        </p:nvSpPr>
        <p:spPr>
          <a:xfrm>
            <a:off x="6447687"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84" name="Google Shape;184;p12"/>
          <p:cNvSpPr txBox="1"/>
          <p:nvPr>
            <p:ph idx="5" type="body"/>
          </p:nvPr>
        </p:nvSpPr>
        <p:spPr>
          <a:xfrm>
            <a:off x="6520154"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85" name="Google Shape;185;p12"/>
          <p:cNvSpPr txBox="1"/>
          <p:nvPr>
            <p:ph idx="6" type="subTitle"/>
          </p:nvPr>
        </p:nvSpPr>
        <p:spPr>
          <a:xfrm>
            <a:off x="45589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86" name="Google Shape;186;p12"/>
          <p:cNvSpPr txBox="1"/>
          <p:nvPr>
            <p:ph idx="7" type="subTitle"/>
          </p:nvPr>
        </p:nvSpPr>
        <p:spPr>
          <a:xfrm>
            <a:off x="65201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87" name="Google Shape;187;p12"/>
          <p:cNvSpPr txBox="1"/>
          <p:nvPr>
            <p:ph idx="8" type="subTitle"/>
          </p:nvPr>
        </p:nvSpPr>
        <p:spPr>
          <a:xfrm>
            <a:off x="572400"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188" name="Google Shape;188;p12"/>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1427">
          <p15:clr>
            <a:srgbClr val="FA7B17"/>
          </p15:clr>
        </p15:guide>
        <p15:guide id="2" pos="1550">
          <p15:clr>
            <a:srgbClr val="FA7B17"/>
          </p15:clr>
        </p15:guide>
        <p15:guide id="3" pos="2686">
          <p15:clr>
            <a:srgbClr val="FA7B17"/>
          </p15:clr>
        </p15:guide>
        <p15:guide id="4" pos="2806">
          <p15:clr>
            <a:srgbClr val="FA7B17"/>
          </p15:clr>
        </p15:guide>
        <p15:guide id="5" pos="3954">
          <p15:clr>
            <a:srgbClr val="FA7B17"/>
          </p15:clr>
        </p15:guide>
        <p15:guide id="6" pos="4062">
          <p15:clr>
            <a:srgbClr val="FA7B17"/>
          </p15:clr>
        </p15:guide>
        <p15:guide id="7" orient="horz" pos="864">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llout 3 1 2">
  <p:cSld name="CUSTOM_13_2_2">
    <p:spTree>
      <p:nvGrpSpPr>
        <p:cNvPr id="189" name="Shape 189"/>
        <p:cNvGrpSpPr/>
        <p:nvPr/>
      </p:nvGrpSpPr>
      <p:grpSpPr>
        <a:xfrm>
          <a:off x="0" y="0"/>
          <a:ext cx="0" cy="0"/>
          <a:chOff x="0" y="0"/>
          <a:chExt cx="0" cy="0"/>
        </a:xfrm>
      </p:grpSpPr>
      <p:sp>
        <p:nvSpPr>
          <p:cNvPr id="190" name="Google Shape;190;p13"/>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91" name="Google Shape;191;p13"/>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92" name="Google Shape;192;p13"/>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93" name="Google Shape;193;p13"/>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94" name="Google Shape;194;p13"/>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95" name="Google Shape;195;p13"/>
          <p:cNvSpPr/>
          <p:nvPr/>
        </p:nvSpPr>
        <p:spPr>
          <a:xfrm>
            <a:off x="443550"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96" name="Google Shape;196;p13"/>
          <p:cNvSpPr/>
          <p:nvPr/>
        </p:nvSpPr>
        <p:spPr>
          <a:xfrm>
            <a:off x="443550"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97" name="Google Shape;197;p13"/>
          <p:cNvSpPr txBox="1"/>
          <p:nvPr>
            <p:ph idx="1" type="body"/>
          </p:nvPr>
        </p:nvSpPr>
        <p:spPr>
          <a:xfrm>
            <a:off x="516017" y="21568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198" name="Google Shape;198;p13"/>
          <p:cNvSpPr/>
          <p:nvPr/>
        </p:nvSpPr>
        <p:spPr>
          <a:xfrm>
            <a:off x="2461125"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199" name="Google Shape;199;p13"/>
          <p:cNvSpPr/>
          <p:nvPr/>
        </p:nvSpPr>
        <p:spPr>
          <a:xfrm>
            <a:off x="2461125"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0" name="Google Shape;200;p13"/>
          <p:cNvSpPr txBox="1"/>
          <p:nvPr>
            <p:ph idx="2" type="subTitle"/>
          </p:nvPr>
        </p:nvSpPr>
        <p:spPr>
          <a:xfrm>
            <a:off x="2565675"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01" name="Google Shape;201;p13"/>
          <p:cNvSpPr txBox="1"/>
          <p:nvPr>
            <p:ph idx="3" type="body"/>
          </p:nvPr>
        </p:nvSpPr>
        <p:spPr>
          <a:xfrm>
            <a:off x="2533592" y="20806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02" name="Google Shape;202;p13"/>
          <p:cNvSpPr/>
          <p:nvPr/>
        </p:nvSpPr>
        <p:spPr>
          <a:xfrm>
            <a:off x="4454406" y="1143003"/>
            <a:ext cx="1822200" cy="6117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3" name="Google Shape;203;p13"/>
          <p:cNvSpPr/>
          <p:nvPr/>
        </p:nvSpPr>
        <p:spPr>
          <a:xfrm>
            <a:off x="4454406" y="1754817"/>
            <a:ext cx="1822200" cy="21990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4" name="Google Shape;204;p13"/>
          <p:cNvSpPr txBox="1"/>
          <p:nvPr>
            <p:ph idx="4" type="body"/>
          </p:nvPr>
        </p:nvSpPr>
        <p:spPr>
          <a:xfrm>
            <a:off x="4526873" y="18520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1pPr>
            <a:lvl2pPr indent="-298450" lvl="1" marL="914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2pPr>
            <a:lvl3pPr indent="-298450" lvl="2" marL="1371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3pPr>
            <a:lvl4pPr indent="-298450" lvl="3" marL="1828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4pPr>
            <a:lvl5pPr indent="-298450" lvl="4" marL="22860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5pPr>
            <a:lvl6pPr indent="-298450" lvl="5" marL="2743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6pPr>
            <a:lvl7pPr indent="-298450" lvl="6" marL="3200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7pPr>
            <a:lvl8pPr indent="-298450" lvl="7" marL="3657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8pPr>
            <a:lvl9pPr indent="-298450" lvl="8" marL="4114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9pPr>
          </a:lstStyle>
          <a:p/>
        </p:txBody>
      </p:sp>
      <p:sp>
        <p:nvSpPr>
          <p:cNvPr id="205" name="Google Shape;205;p13"/>
          <p:cNvSpPr/>
          <p:nvPr/>
        </p:nvSpPr>
        <p:spPr>
          <a:xfrm>
            <a:off x="6447687" y="1371603"/>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6" name="Google Shape;206;p13"/>
          <p:cNvSpPr/>
          <p:nvPr/>
        </p:nvSpPr>
        <p:spPr>
          <a:xfrm>
            <a:off x="6447687" y="1983417"/>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07" name="Google Shape;207;p13"/>
          <p:cNvSpPr txBox="1"/>
          <p:nvPr>
            <p:ph idx="5" type="body"/>
          </p:nvPr>
        </p:nvSpPr>
        <p:spPr>
          <a:xfrm>
            <a:off x="6520154" y="2080672"/>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08" name="Google Shape;208;p13"/>
          <p:cNvSpPr txBox="1"/>
          <p:nvPr>
            <p:ph idx="6" type="subTitle"/>
          </p:nvPr>
        </p:nvSpPr>
        <p:spPr>
          <a:xfrm>
            <a:off x="4558962" y="12426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09" name="Google Shape;209;p13"/>
          <p:cNvSpPr txBox="1"/>
          <p:nvPr>
            <p:ph idx="7" type="subTitle"/>
          </p:nvPr>
        </p:nvSpPr>
        <p:spPr>
          <a:xfrm>
            <a:off x="6520162"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10" name="Google Shape;210;p13"/>
          <p:cNvSpPr txBox="1"/>
          <p:nvPr>
            <p:ph idx="8" type="subTitle"/>
          </p:nvPr>
        </p:nvSpPr>
        <p:spPr>
          <a:xfrm>
            <a:off x="572400"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11" name="Google Shape;211;p13"/>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1427">
          <p15:clr>
            <a:srgbClr val="FA7B17"/>
          </p15:clr>
        </p15:guide>
        <p15:guide id="2" pos="1550">
          <p15:clr>
            <a:srgbClr val="FA7B17"/>
          </p15:clr>
        </p15:guide>
        <p15:guide id="3" pos="2686">
          <p15:clr>
            <a:srgbClr val="FA7B17"/>
          </p15:clr>
        </p15:guide>
        <p15:guide id="4" pos="2806">
          <p15:clr>
            <a:srgbClr val="FA7B17"/>
          </p15:clr>
        </p15:guide>
        <p15:guide id="5" pos="3954">
          <p15:clr>
            <a:srgbClr val="FA7B17"/>
          </p15:clr>
        </p15:guide>
        <p15:guide id="6" pos="4062">
          <p15:clr>
            <a:srgbClr val="FA7B17"/>
          </p15:clr>
        </p15:guide>
        <p15:guide id="7" orient="horz" pos="86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llout 3 1 2 1">
  <p:cSld name="CUSTOM_13_2_2_1">
    <p:spTree>
      <p:nvGrpSpPr>
        <p:cNvPr id="212" name="Shape 212"/>
        <p:cNvGrpSpPr/>
        <p:nvPr/>
      </p:nvGrpSpPr>
      <p:grpSpPr>
        <a:xfrm>
          <a:off x="0" y="0"/>
          <a:ext cx="0" cy="0"/>
          <a:chOff x="0" y="0"/>
          <a:chExt cx="0" cy="0"/>
        </a:xfrm>
      </p:grpSpPr>
      <p:sp>
        <p:nvSpPr>
          <p:cNvPr id="213" name="Google Shape;213;p14"/>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14" name="Google Shape;214;p14"/>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215" name="Google Shape;215;p14"/>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16" name="Google Shape;216;p14"/>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217" name="Google Shape;217;p14"/>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18" name="Google Shape;218;p14"/>
          <p:cNvSpPr/>
          <p:nvPr/>
        </p:nvSpPr>
        <p:spPr>
          <a:xfrm>
            <a:off x="443550"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19" name="Google Shape;219;p14"/>
          <p:cNvSpPr/>
          <p:nvPr/>
        </p:nvSpPr>
        <p:spPr>
          <a:xfrm>
            <a:off x="443550"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0" name="Google Shape;220;p14"/>
          <p:cNvSpPr txBox="1"/>
          <p:nvPr>
            <p:ph idx="1" type="body"/>
          </p:nvPr>
        </p:nvSpPr>
        <p:spPr>
          <a:xfrm>
            <a:off x="516017" y="21568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21" name="Google Shape;221;p14"/>
          <p:cNvSpPr/>
          <p:nvPr/>
        </p:nvSpPr>
        <p:spPr>
          <a:xfrm>
            <a:off x="2461125" y="137159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2" name="Google Shape;222;p14"/>
          <p:cNvSpPr/>
          <p:nvPr/>
        </p:nvSpPr>
        <p:spPr>
          <a:xfrm>
            <a:off x="2461125" y="198340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3" name="Google Shape;223;p14"/>
          <p:cNvSpPr txBox="1"/>
          <p:nvPr>
            <p:ph idx="2" type="subTitle"/>
          </p:nvPr>
        </p:nvSpPr>
        <p:spPr>
          <a:xfrm>
            <a:off x="2565675"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24" name="Google Shape;224;p14"/>
          <p:cNvSpPr txBox="1"/>
          <p:nvPr>
            <p:ph idx="3" type="body"/>
          </p:nvPr>
        </p:nvSpPr>
        <p:spPr>
          <a:xfrm>
            <a:off x="2533592" y="208066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25" name="Google Shape;225;p14"/>
          <p:cNvSpPr/>
          <p:nvPr/>
        </p:nvSpPr>
        <p:spPr>
          <a:xfrm>
            <a:off x="4454406" y="1387840"/>
            <a:ext cx="1822200" cy="6117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6" name="Google Shape;226;p14"/>
          <p:cNvSpPr/>
          <p:nvPr/>
        </p:nvSpPr>
        <p:spPr>
          <a:xfrm>
            <a:off x="4454406" y="1999655"/>
            <a:ext cx="1822200" cy="2199000"/>
          </a:xfrm>
          <a:prstGeom prst="rect">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7" name="Google Shape;227;p14"/>
          <p:cNvSpPr txBox="1"/>
          <p:nvPr>
            <p:ph idx="4" type="body"/>
          </p:nvPr>
        </p:nvSpPr>
        <p:spPr>
          <a:xfrm>
            <a:off x="4526873" y="2096910"/>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1pPr>
            <a:lvl2pPr indent="-298450" lvl="1" marL="914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2pPr>
            <a:lvl3pPr indent="-298450" lvl="2" marL="1371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3pPr>
            <a:lvl4pPr indent="-298450" lvl="3" marL="1828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4pPr>
            <a:lvl5pPr indent="-298450" lvl="4" marL="22860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5pPr>
            <a:lvl6pPr indent="-298450" lvl="5" marL="27432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6pPr>
            <a:lvl7pPr indent="-298450" lvl="6" marL="32004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7pPr>
            <a:lvl8pPr indent="-298450" lvl="7" marL="36576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8pPr>
            <a:lvl9pPr indent="-298450" lvl="8" marL="4114800" rtl="0" algn="ctr">
              <a:spcBef>
                <a:spcPts val="0"/>
              </a:spcBef>
              <a:spcAft>
                <a:spcPts val="0"/>
              </a:spcAft>
              <a:buClr>
                <a:schemeClr val="dk2"/>
              </a:buClr>
              <a:buSzPts val="1100"/>
              <a:buFont typeface="Proxima Nova"/>
              <a:buChar char="■"/>
              <a:defRPr sz="1100">
                <a:solidFill>
                  <a:schemeClr val="dk2"/>
                </a:solidFill>
                <a:latin typeface="Proxima Nova"/>
                <a:ea typeface="Proxima Nova"/>
                <a:cs typeface="Proxima Nova"/>
                <a:sym typeface="Proxima Nova"/>
              </a:defRPr>
            </a:lvl9pPr>
          </a:lstStyle>
          <a:p/>
        </p:txBody>
      </p:sp>
      <p:sp>
        <p:nvSpPr>
          <p:cNvPr id="228" name="Google Shape;228;p14"/>
          <p:cNvSpPr/>
          <p:nvPr/>
        </p:nvSpPr>
        <p:spPr>
          <a:xfrm>
            <a:off x="6447687" y="1081928"/>
            <a:ext cx="1822200" cy="611700"/>
          </a:xfrm>
          <a:prstGeom prst="rect">
            <a:avLst/>
          </a:prstGeom>
          <a:solidFill>
            <a:schemeClr val="lt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29" name="Google Shape;229;p14"/>
          <p:cNvSpPr/>
          <p:nvPr/>
        </p:nvSpPr>
        <p:spPr>
          <a:xfrm>
            <a:off x="6447687" y="1693742"/>
            <a:ext cx="1822200" cy="2199000"/>
          </a:xfrm>
          <a:prstGeom prst="rect">
            <a:avLst/>
          </a:prstGeom>
          <a:solidFill>
            <a:schemeClr val="accent4"/>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30" name="Google Shape;230;p14"/>
          <p:cNvSpPr txBox="1"/>
          <p:nvPr>
            <p:ph idx="5" type="body"/>
          </p:nvPr>
        </p:nvSpPr>
        <p:spPr>
          <a:xfrm>
            <a:off x="6520154" y="1790997"/>
            <a:ext cx="1613100" cy="1890600"/>
          </a:xfrm>
          <a:prstGeom prst="rect">
            <a:avLst/>
          </a:prstGeom>
          <a:noFill/>
          <a:ln>
            <a:noFill/>
          </a:ln>
        </p:spPr>
        <p:txBody>
          <a:bodyPr anchorCtr="0" anchor="t" bIns="0" lIns="0" spcFirstLastPara="1" rIns="0" wrap="square" tIns="0">
            <a:noAutofit/>
          </a:bodyPr>
          <a:lstStyle>
            <a:lvl1pPr indent="-298450" lvl="0" marL="457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1pPr>
            <a:lvl2pPr indent="-298450" lvl="1" marL="914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2pPr>
            <a:lvl3pPr indent="-298450" lvl="2" marL="1371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3pPr>
            <a:lvl4pPr indent="-298450" lvl="3" marL="1828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4pPr>
            <a:lvl5pPr indent="-298450" lvl="4" marL="22860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5pPr>
            <a:lvl6pPr indent="-298450" lvl="5" marL="27432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6pPr>
            <a:lvl7pPr indent="-298450" lvl="6" marL="32004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7pPr>
            <a:lvl8pPr indent="-298450" lvl="7" marL="36576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8pPr>
            <a:lvl9pPr indent="-298450" lvl="8" marL="4114800" rtl="0" algn="ctr">
              <a:spcBef>
                <a:spcPts val="0"/>
              </a:spcBef>
              <a:spcAft>
                <a:spcPts val="0"/>
              </a:spcAft>
              <a:buClr>
                <a:schemeClr val="lt1"/>
              </a:buClr>
              <a:buSzPts val="1100"/>
              <a:buFont typeface="Proxima Nova"/>
              <a:buChar char="■"/>
              <a:defRPr sz="1100">
                <a:solidFill>
                  <a:schemeClr val="lt1"/>
                </a:solidFill>
                <a:latin typeface="Proxima Nova"/>
                <a:ea typeface="Proxima Nova"/>
                <a:cs typeface="Proxima Nova"/>
                <a:sym typeface="Proxima Nova"/>
              </a:defRPr>
            </a:lvl9pPr>
          </a:lstStyle>
          <a:p/>
        </p:txBody>
      </p:sp>
      <p:sp>
        <p:nvSpPr>
          <p:cNvPr id="231" name="Google Shape;231;p14"/>
          <p:cNvSpPr txBox="1"/>
          <p:nvPr>
            <p:ph idx="6" type="subTitle"/>
          </p:nvPr>
        </p:nvSpPr>
        <p:spPr>
          <a:xfrm>
            <a:off x="4558962" y="1487438"/>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32" name="Google Shape;232;p14"/>
          <p:cNvSpPr txBox="1"/>
          <p:nvPr>
            <p:ph idx="7" type="subTitle"/>
          </p:nvPr>
        </p:nvSpPr>
        <p:spPr>
          <a:xfrm>
            <a:off x="6520162" y="1181525"/>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33" name="Google Shape;233;p14"/>
          <p:cNvSpPr txBox="1"/>
          <p:nvPr>
            <p:ph idx="8" type="subTitle"/>
          </p:nvPr>
        </p:nvSpPr>
        <p:spPr>
          <a:xfrm>
            <a:off x="572400" y="1471200"/>
            <a:ext cx="1613100" cy="412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1pPr>
            <a:lvl2pPr lvl="1"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2pPr>
            <a:lvl3pPr lvl="2"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3pPr>
            <a:lvl4pPr lvl="3"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4pPr>
            <a:lvl5pPr lvl="4"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5pPr>
            <a:lvl6pPr lvl="5"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6pPr>
            <a:lvl7pPr lvl="6"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7pPr>
            <a:lvl8pPr lvl="7"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8pPr>
            <a:lvl9pPr lvl="8" rtl="0" algn="ctr">
              <a:spcBef>
                <a:spcPts val="0"/>
              </a:spcBef>
              <a:spcAft>
                <a:spcPts val="0"/>
              </a:spcAft>
              <a:buClr>
                <a:schemeClr val="dk1"/>
              </a:buClr>
              <a:buSzPts val="1200"/>
              <a:buFont typeface="Proxima Nova"/>
              <a:buNone/>
              <a:defRPr b="1" sz="1200">
                <a:solidFill>
                  <a:schemeClr val="dk1"/>
                </a:solidFill>
                <a:latin typeface="Proxima Nova"/>
                <a:ea typeface="Proxima Nova"/>
                <a:cs typeface="Proxima Nova"/>
                <a:sym typeface="Proxima Nova"/>
              </a:defRPr>
            </a:lvl9pPr>
          </a:lstStyle>
          <a:p/>
        </p:txBody>
      </p:sp>
      <p:sp>
        <p:nvSpPr>
          <p:cNvPr id="234" name="Google Shape;234;p14"/>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1427">
          <p15:clr>
            <a:srgbClr val="FA7B17"/>
          </p15:clr>
        </p15:guide>
        <p15:guide id="2" pos="1550">
          <p15:clr>
            <a:srgbClr val="FA7B17"/>
          </p15:clr>
        </p15:guide>
        <p15:guide id="3" pos="2686">
          <p15:clr>
            <a:srgbClr val="FA7B17"/>
          </p15:clr>
        </p15:guide>
        <p15:guide id="4" pos="2806">
          <p15:clr>
            <a:srgbClr val="FA7B17"/>
          </p15:clr>
        </p15:guide>
        <p15:guide id="5" pos="3954">
          <p15:clr>
            <a:srgbClr val="FA7B17"/>
          </p15:clr>
        </p15:guide>
        <p15:guide id="6" pos="4062">
          <p15:clr>
            <a:srgbClr val="FA7B17"/>
          </p15:clr>
        </p15:guide>
        <p15:guide id="7" orient="horz" pos="86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4 1">
  <p:cSld name="SECTION_TITLE_AND_DESCRIPTION_1_2_2_4_1">
    <p:spTree>
      <p:nvGrpSpPr>
        <p:cNvPr id="235" name="Shape 235"/>
        <p:cNvGrpSpPr/>
        <p:nvPr/>
      </p:nvGrpSpPr>
      <p:grpSpPr>
        <a:xfrm>
          <a:off x="0" y="0"/>
          <a:ext cx="0" cy="0"/>
          <a:chOff x="0" y="0"/>
          <a:chExt cx="0" cy="0"/>
        </a:xfrm>
      </p:grpSpPr>
      <p:sp>
        <p:nvSpPr>
          <p:cNvPr id="236" name="Google Shape;236;p15"/>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237" name="Google Shape;237;p15"/>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38" name="Google Shape;238;p15"/>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chemeClr val="accent5"/>
              </a:solidFill>
              <a:latin typeface="Arial"/>
              <a:ea typeface="Arial"/>
              <a:cs typeface="Arial"/>
              <a:sym typeface="Arial"/>
            </a:endParaRPr>
          </a:p>
        </p:txBody>
      </p:sp>
      <p:pic>
        <p:nvPicPr>
          <p:cNvPr id="239" name="Google Shape;239;p15"/>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240" name="Google Shape;240;p15"/>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41" name="Google Shape;241;p15"/>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guide id="2" pos="270">
          <p15:clr>
            <a:srgbClr val="FA7B17"/>
          </p15:clr>
        </p15:guide>
        <p15:guide id="3" pos="5214">
          <p15:clr>
            <a:srgbClr val="FA7B17"/>
          </p15:clr>
        </p15:guide>
        <p15:guide id="4" pos="1728">
          <p15:clr>
            <a:srgbClr val="FA7B17"/>
          </p15:clr>
        </p15:guide>
        <p15:guide id="5" orient="horz" pos="2970">
          <p15:clr>
            <a:srgbClr val="FA7B17"/>
          </p15:clr>
        </p15:guide>
        <p15:guide id="6" pos="2160">
          <p15:clr>
            <a:srgbClr val="FA7B17"/>
          </p15:clr>
        </p15:guide>
        <p15:guide id="7" orient="horz" pos="864">
          <p15:clr>
            <a:srgbClr val="FA7B17"/>
          </p15:clr>
        </p15:guide>
        <p15:guide id="8" orient="horz" pos="72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p:cSld name="SECTION_TITLE_AND_DESCRIPTION_1_2_2_5">
    <p:spTree>
      <p:nvGrpSpPr>
        <p:cNvPr id="242" name="Shape 242"/>
        <p:cNvGrpSpPr/>
        <p:nvPr/>
      </p:nvGrpSpPr>
      <p:grpSpPr>
        <a:xfrm>
          <a:off x="0" y="0"/>
          <a:ext cx="0" cy="0"/>
          <a:chOff x="0" y="0"/>
          <a:chExt cx="0" cy="0"/>
        </a:xfrm>
      </p:grpSpPr>
      <p:sp>
        <p:nvSpPr>
          <p:cNvPr id="243" name="Google Shape;243;p16"/>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244" name="Google Shape;244;p16"/>
          <p:cNvSpPr txBox="1"/>
          <p:nvPr>
            <p:ph idx="1" type="body"/>
          </p:nvPr>
        </p:nvSpPr>
        <p:spPr>
          <a:xfrm>
            <a:off x="428625" y="1371600"/>
            <a:ext cx="2334000" cy="2922300"/>
          </a:xfrm>
          <a:prstGeom prst="rect">
            <a:avLst/>
          </a:prstGeom>
          <a:noFill/>
          <a:ln>
            <a:noFill/>
          </a:ln>
        </p:spPr>
        <p:txBody>
          <a:bodyPr anchorCtr="0" anchor="t" bIns="0" lIns="0" spcFirstLastPara="1" rIns="0" wrap="square" tIns="0">
            <a:noAutofit/>
          </a:bodyPr>
          <a:lstStyle>
            <a:lvl1pPr indent="-292100" lvl="0" marL="457200" rtl="0" algn="l">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l">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245" name="Google Shape;245;p16"/>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46" name="Google Shape;246;p16"/>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47" name="Google Shape;247;p16"/>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248" name="Google Shape;248;p16"/>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49" name="Google Shape;249;p16"/>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guide id="2" pos="270">
          <p15:clr>
            <a:srgbClr val="FA7B17"/>
          </p15:clr>
        </p15:guide>
        <p15:guide id="3" pos="5214">
          <p15:clr>
            <a:srgbClr val="FA7B17"/>
          </p15:clr>
        </p15:guide>
        <p15:guide id="4" pos="1728">
          <p15:clr>
            <a:srgbClr val="FA7B17"/>
          </p15:clr>
        </p15:guide>
        <p15:guide id="5" orient="horz" pos="2970">
          <p15:clr>
            <a:srgbClr val="FA7B17"/>
          </p15:clr>
        </p15:guide>
        <p15:guide id="6" pos="2160">
          <p15:clr>
            <a:srgbClr val="FA7B17"/>
          </p15:clr>
        </p15:guide>
        <p15:guide id="7" orient="horz" pos="864">
          <p15:clr>
            <a:srgbClr val="FA7B17"/>
          </p15:clr>
        </p15:guide>
        <p15:guide id="8" orient="horz" pos="72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amp; Subtitle 2">
  <p:cSld name="TITLE_1_2">
    <p:spTree>
      <p:nvGrpSpPr>
        <p:cNvPr id="250" name="Shape 250"/>
        <p:cNvGrpSpPr/>
        <p:nvPr/>
      </p:nvGrpSpPr>
      <p:grpSpPr>
        <a:xfrm>
          <a:off x="0" y="0"/>
          <a:ext cx="0" cy="0"/>
          <a:chOff x="0" y="0"/>
          <a:chExt cx="0" cy="0"/>
        </a:xfrm>
      </p:grpSpPr>
      <p:sp>
        <p:nvSpPr>
          <p:cNvPr id="251" name="Google Shape;251;p17"/>
          <p:cNvSpPr txBox="1"/>
          <p:nvPr>
            <p:ph type="title"/>
          </p:nvPr>
        </p:nvSpPr>
        <p:spPr>
          <a:xfrm>
            <a:off x="666750" y="862013"/>
            <a:ext cx="7810500" cy="1743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52" name="Google Shape;252;p17"/>
          <p:cNvSpPr txBox="1"/>
          <p:nvPr>
            <p:ph idx="1" type="body"/>
          </p:nvPr>
        </p:nvSpPr>
        <p:spPr>
          <a:xfrm>
            <a:off x="666750" y="2652713"/>
            <a:ext cx="7810500" cy="5955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253" name="Google Shape;253;p17"/>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amp; Subtitle 1 1">
  <p:cSld name="TITLE_2">
    <p:spTree>
      <p:nvGrpSpPr>
        <p:cNvPr id="254" name="Shape 254"/>
        <p:cNvGrpSpPr/>
        <p:nvPr/>
      </p:nvGrpSpPr>
      <p:grpSpPr>
        <a:xfrm>
          <a:off x="0" y="0"/>
          <a:ext cx="0" cy="0"/>
          <a:chOff x="0" y="0"/>
          <a:chExt cx="0" cy="0"/>
        </a:xfrm>
      </p:grpSpPr>
      <p:sp>
        <p:nvSpPr>
          <p:cNvPr id="255" name="Google Shape;255;p18"/>
          <p:cNvSpPr txBox="1"/>
          <p:nvPr>
            <p:ph type="title"/>
          </p:nvPr>
        </p:nvSpPr>
        <p:spPr>
          <a:xfrm>
            <a:off x="666750" y="862013"/>
            <a:ext cx="7810500" cy="1743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56" name="Google Shape;256;p18"/>
          <p:cNvSpPr txBox="1"/>
          <p:nvPr>
            <p:ph idx="1" type="body"/>
          </p:nvPr>
        </p:nvSpPr>
        <p:spPr>
          <a:xfrm>
            <a:off x="666750" y="2652713"/>
            <a:ext cx="7810500" cy="5952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257" name="Google Shape;257;p18"/>
          <p:cNvSpPr txBox="1"/>
          <p:nvPr>
            <p:ph idx="12" type="sldNum"/>
          </p:nvPr>
        </p:nvSpPr>
        <p:spPr>
          <a:xfrm>
            <a:off x="8885462" y="488416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type="tx">
  <p:cSld name="TITLE_AND_BODY">
    <p:spTree>
      <p:nvGrpSpPr>
        <p:cNvPr id="258" name="Shape 258"/>
        <p:cNvGrpSpPr/>
        <p:nvPr/>
      </p:nvGrpSpPr>
      <p:grpSpPr>
        <a:xfrm>
          <a:off x="0" y="0"/>
          <a:ext cx="0" cy="0"/>
          <a:chOff x="0" y="0"/>
          <a:chExt cx="0" cy="0"/>
        </a:xfrm>
      </p:grpSpPr>
      <p:pic>
        <p:nvPicPr>
          <p:cNvPr id="259" name="Google Shape;259;p19"/>
          <p:cNvPicPr preferRelativeResize="0"/>
          <p:nvPr/>
        </p:nvPicPr>
        <p:blipFill>
          <a:blip r:embed="rId2">
            <a:alphaModFix/>
          </a:blip>
          <a:stretch>
            <a:fillRect/>
          </a:stretch>
        </p:blipFill>
        <p:spPr>
          <a:xfrm>
            <a:off x="5170519" y="827475"/>
            <a:ext cx="1277876" cy="2766484"/>
          </a:xfrm>
          <a:prstGeom prst="rect">
            <a:avLst/>
          </a:prstGeom>
          <a:noFill/>
          <a:ln>
            <a:noFill/>
          </a:ln>
        </p:spPr>
      </p:pic>
      <p:pic>
        <p:nvPicPr>
          <p:cNvPr id="260" name="Google Shape;260;p19"/>
          <p:cNvPicPr preferRelativeResize="0"/>
          <p:nvPr/>
        </p:nvPicPr>
        <p:blipFill rotWithShape="1">
          <a:blip r:embed="rId3">
            <a:alphaModFix/>
          </a:blip>
          <a:srcRect b="0" l="0" r="0" t="0"/>
          <a:stretch/>
        </p:blipFill>
        <p:spPr>
          <a:xfrm>
            <a:off x="6945588" y="844844"/>
            <a:ext cx="1277899" cy="2751980"/>
          </a:xfrm>
          <a:prstGeom prst="rect">
            <a:avLst/>
          </a:prstGeom>
          <a:noFill/>
          <a:ln>
            <a:noFill/>
          </a:ln>
        </p:spPr>
      </p:pic>
      <p:pic>
        <p:nvPicPr>
          <p:cNvPr id="261" name="Google Shape;261;p19"/>
          <p:cNvPicPr preferRelativeResize="0"/>
          <p:nvPr/>
        </p:nvPicPr>
        <p:blipFill>
          <a:blip r:embed="rId4">
            <a:alphaModFix/>
          </a:blip>
          <a:stretch>
            <a:fillRect/>
          </a:stretch>
        </p:blipFill>
        <p:spPr>
          <a:xfrm>
            <a:off x="6890670" y="844853"/>
            <a:ext cx="1387635" cy="2836326"/>
          </a:xfrm>
          <a:prstGeom prst="rect">
            <a:avLst/>
          </a:prstGeom>
          <a:noFill/>
          <a:ln>
            <a:noFill/>
          </a:ln>
        </p:spPr>
      </p:pic>
      <p:pic>
        <p:nvPicPr>
          <p:cNvPr id="262" name="Google Shape;262;p19"/>
          <p:cNvPicPr preferRelativeResize="0"/>
          <p:nvPr/>
        </p:nvPicPr>
        <p:blipFill rotWithShape="1">
          <a:blip r:embed="rId3">
            <a:alphaModFix/>
          </a:blip>
          <a:srcRect b="0" l="0" r="0" t="0"/>
          <a:stretch/>
        </p:blipFill>
        <p:spPr>
          <a:xfrm>
            <a:off x="3398288" y="834719"/>
            <a:ext cx="1277899" cy="2751980"/>
          </a:xfrm>
          <a:prstGeom prst="rect">
            <a:avLst/>
          </a:prstGeom>
          <a:noFill/>
          <a:ln>
            <a:noFill/>
          </a:ln>
        </p:spPr>
      </p:pic>
      <p:pic>
        <p:nvPicPr>
          <p:cNvPr id="263" name="Google Shape;263;p19"/>
          <p:cNvPicPr preferRelativeResize="0"/>
          <p:nvPr/>
        </p:nvPicPr>
        <p:blipFill>
          <a:blip r:embed="rId4">
            <a:alphaModFix/>
          </a:blip>
          <a:stretch>
            <a:fillRect/>
          </a:stretch>
        </p:blipFill>
        <p:spPr>
          <a:xfrm>
            <a:off x="3343370" y="834728"/>
            <a:ext cx="1387635" cy="2836326"/>
          </a:xfrm>
          <a:prstGeom prst="rect">
            <a:avLst/>
          </a:prstGeom>
          <a:noFill/>
          <a:ln>
            <a:noFill/>
          </a:ln>
        </p:spPr>
      </p:pic>
      <p:pic>
        <p:nvPicPr>
          <p:cNvPr id="264" name="Google Shape;264;p19"/>
          <p:cNvPicPr preferRelativeResize="0"/>
          <p:nvPr/>
        </p:nvPicPr>
        <p:blipFill>
          <a:blip r:embed="rId4">
            <a:alphaModFix/>
          </a:blip>
          <a:stretch>
            <a:fillRect/>
          </a:stretch>
        </p:blipFill>
        <p:spPr>
          <a:xfrm>
            <a:off x="5115639" y="844851"/>
            <a:ext cx="1387635" cy="2836326"/>
          </a:xfrm>
          <a:prstGeom prst="rect">
            <a:avLst/>
          </a:prstGeom>
          <a:noFill/>
          <a:ln>
            <a:noFill/>
          </a:ln>
        </p:spPr>
      </p:pic>
      <p:sp>
        <p:nvSpPr>
          <p:cNvPr id="265" name="Google Shape;265;p19"/>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266" name="Google Shape;266;p19"/>
          <p:cNvSpPr txBox="1"/>
          <p:nvPr>
            <p:ph idx="1" type="body"/>
          </p:nvPr>
        </p:nvSpPr>
        <p:spPr>
          <a:xfrm>
            <a:off x="428625" y="2522050"/>
            <a:ext cx="2530200" cy="17595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267" name="Google Shape;267;p19"/>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68" name="Google Shape;268;p19"/>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69" name="Google Shape;269;p19"/>
          <p:cNvPicPr preferRelativeResize="0"/>
          <p:nvPr/>
        </p:nvPicPr>
        <p:blipFill rotWithShape="1">
          <a:blip r:embed="rId5">
            <a:alphaModFix/>
          </a:blip>
          <a:srcRect b="0" l="0" r="0" t="0"/>
          <a:stretch/>
        </p:blipFill>
        <p:spPr>
          <a:xfrm>
            <a:off x="8781263" y="220513"/>
            <a:ext cx="289274" cy="194275"/>
          </a:xfrm>
          <a:prstGeom prst="rect">
            <a:avLst/>
          </a:prstGeom>
          <a:noFill/>
          <a:ln>
            <a:noFill/>
          </a:ln>
        </p:spPr>
      </p:pic>
      <p:sp>
        <p:nvSpPr>
          <p:cNvPr id="270" name="Google Shape;270;p19"/>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71" name="Google Shape;271;p19"/>
          <p:cNvSpPr txBox="1"/>
          <p:nvPr>
            <p:ph idx="2" type="title"/>
          </p:nvPr>
        </p:nvSpPr>
        <p:spPr>
          <a:xfrm>
            <a:off x="428625" y="1605000"/>
            <a:ext cx="2509800" cy="770100"/>
          </a:xfrm>
          <a:prstGeom prst="rect">
            <a:avLst/>
          </a:prstGeom>
          <a:noFill/>
          <a:ln>
            <a:noFill/>
          </a:ln>
        </p:spPr>
        <p:txBody>
          <a:bodyPr anchorCtr="0" anchor="b" bIns="0" lIns="0" spcFirstLastPara="1" rIns="0" wrap="square" tIns="45700">
            <a:noAutofit/>
          </a:bodyPr>
          <a:lstStyle>
            <a:lvl1pPr lvl="0" rtl="0" algn="l">
              <a:lnSpc>
                <a:spcPct val="100000"/>
              </a:lnSpc>
              <a:spcBef>
                <a:spcPts val="0"/>
              </a:spcBef>
              <a:spcAft>
                <a:spcPts val="0"/>
              </a:spcAft>
              <a:buClr>
                <a:schemeClr val="accent5"/>
              </a:buClr>
              <a:buSzPts val="2400"/>
              <a:buFont typeface="Proxima Nova"/>
              <a:buNone/>
              <a:defRPr b="1" sz="2400">
                <a:solidFill>
                  <a:schemeClr val="accent5"/>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9pPr>
          </a:lstStyle>
          <a:p/>
        </p:txBody>
      </p:sp>
      <p:sp>
        <p:nvSpPr>
          <p:cNvPr id="272" name="Google Shape;272;p19"/>
          <p:cNvSpPr txBox="1"/>
          <p:nvPr>
            <p:ph idx="3" type="body"/>
          </p:nvPr>
        </p:nvSpPr>
        <p:spPr>
          <a:xfrm>
            <a:off x="3343438" y="379607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273" name="Google Shape;273;p19"/>
          <p:cNvSpPr txBox="1"/>
          <p:nvPr>
            <p:ph idx="4" type="body"/>
          </p:nvPr>
        </p:nvSpPr>
        <p:spPr>
          <a:xfrm>
            <a:off x="5115707" y="379607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274" name="Google Shape;274;p19"/>
          <p:cNvSpPr txBox="1"/>
          <p:nvPr>
            <p:ph idx="5" type="body"/>
          </p:nvPr>
        </p:nvSpPr>
        <p:spPr>
          <a:xfrm>
            <a:off x="6887987" y="379607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275" name="Google Shape;275;p19"/>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p:cSld name="TITLE_AND_BODY_1">
    <p:spTree>
      <p:nvGrpSpPr>
        <p:cNvPr id="276" name="Shape 276"/>
        <p:cNvGrpSpPr/>
        <p:nvPr/>
      </p:nvGrpSpPr>
      <p:grpSpPr>
        <a:xfrm>
          <a:off x="0" y="0"/>
          <a:ext cx="0" cy="0"/>
          <a:chOff x="0" y="0"/>
          <a:chExt cx="0" cy="0"/>
        </a:xfrm>
      </p:grpSpPr>
      <p:pic>
        <p:nvPicPr>
          <p:cNvPr id="277" name="Google Shape;277;p20"/>
          <p:cNvPicPr preferRelativeResize="0"/>
          <p:nvPr/>
        </p:nvPicPr>
        <p:blipFill rotWithShape="1">
          <a:blip r:embed="rId2">
            <a:alphaModFix/>
          </a:blip>
          <a:srcRect b="20879" l="0" r="0" t="0"/>
          <a:stretch/>
        </p:blipFill>
        <p:spPr>
          <a:xfrm>
            <a:off x="489600" y="1974250"/>
            <a:ext cx="1859925" cy="3169249"/>
          </a:xfrm>
          <a:prstGeom prst="rect">
            <a:avLst/>
          </a:prstGeom>
          <a:noFill/>
          <a:ln>
            <a:noFill/>
          </a:ln>
        </p:spPr>
      </p:pic>
      <p:sp>
        <p:nvSpPr>
          <p:cNvPr id="278" name="Google Shape;278;p20"/>
          <p:cNvSpPr/>
          <p:nvPr/>
        </p:nvSpPr>
        <p:spPr>
          <a:xfrm>
            <a:off x="2660200" y="1144850"/>
            <a:ext cx="622800" cy="622800"/>
          </a:xfrm>
          <a:prstGeom prst="ellipse">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279" name="Google Shape;279;p20"/>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280" name="Google Shape;280;p20"/>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281" name="Google Shape;281;p20"/>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82" name="Google Shape;282;p20"/>
          <p:cNvPicPr preferRelativeResize="0"/>
          <p:nvPr/>
        </p:nvPicPr>
        <p:blipFill rotWithShape="1">
          <a:blip r:embed="rId3">
            <a:alphaModFix/>
          </a:blip>
          <a:srcRect b="0" l="0" r="0" t="0"/>
          <a:stretch/>
        </p:blipFill>
        <p:spPr>
          <a:xfrm>
            <a:off x="8781263" y="220513"/>
            <a:ext cx="289274" cy="194275"/>
          </a:xfrm>
          <a:prstGeom prst="rect">
            <a:avLst/>
          </a:prstGeom>
          <a:noFill/>
          <a:ln>
            <a:noFill/>
          </a:ln>
        </p:spPr>
      </p:pic>
      <p:sp>
        <p:nvSpPr>
          <p:cNvPr id="283" name="Google Shape;283;p20"/>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284" name="Google Shape;284;p20"/>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285" name="Google Shape;285;p20"/>
          <p:cNvPicPr preferRelativeResize="0"/>
          <p:nvPr/>
        </p:nvPicPr>
        <p:blipFill>
          <a:blip r:embed="rId4">
            <a:alphaModFix/>
          </a:blip>
          <a:stretch>
            <a:fillRect/>
          </a:stretch>
        </p:blipFill>
        <p:spPr>
          <a:xfrm>
            <a:off x="2789775" y="1284037"/>
            <a:ext cx="363649" cy="344426"/>
          </a:xfrm>
          <a:prstGeom prst="rect">
            <a:avLst/>
          </a:prstGeom>
          <a:noFill/>
          <a:ln>
            <a:noFill/>
          </a:ln>
        </p:spPr>
      </p:pic>
      <p:sp>
        <p:nvSpPr>
          <p:cNvPr id="286" name="Google Shape;286;p20"/>
          <p:cNvSpPr txBox="1"/>
          <p:nvPr>
            <p:ph idx="1" type="body"/>
          </p:nvPr>
        </p:nvSpPr>
        <p:spPr>
          <a:xfrm>
            <a:off x="3230425" y="224785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287" name="Google Shape;287;p20"/>
          <p:cNvSpPr txBox="1"/>
          <p:nvPr>
            <p:ph idx="2" type="body"/>
          </p:nvPr>
        </p:nvSpPr>
        <p:spPr>
          <a:xfrm>
            <a:off x="6210300" y="224785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288" name="Google Shape;288;p20"/>
          <p:cNvSpPr txBox="1"/>
          <p:nvPr>
            <p:ph idx="3" type="body"/>
          </p:nvPr>
        </p:nvSpPr>
        <p:spPr>
          <a:xfrm>
            <a:off x="3230425" y="251550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289" name="Google Shape;289;p20"/>
          <p:cNvSpPr txBox="1"/>
          <p:nvPr>
            <p:ph idx="4" type="body"/>
          </p:nvPr>
        </p:nvSpPr>
        <p:spPr>
          <a:xfrm>
            <a:off x="6210300" y="251550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290" name="Google Shape;290;p20"/>
          <p:cNvSpPr txBox="1"/>
          <p:nvPr>
            <p:ph idx="5" type="body"/>
          </p:nvPr>
        </p:nvSpPr>
        <p:spPr>
          <a:xfrm>
            <a:off x="3230425" y="349590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291" name="Google Shape;291;p20"/>
          <p:cNvSpPr txBox="1"/>
          <p:nvPr>
            <p:ph idx="6" type="body"/>
          </p:nvPr>
        </p:nvSpPr>
        <p:spPr>
          <a:xfrm>
            <a:off x="6210300" y="349590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292" name="Google Shape;292;p20"/>
          <p:cNvSpPr txBox="1"/>
          <p:nvPr>
            <p:ph idx="7" type="body"/>
          </p:nvPr>
        </p:nvSpPr>
        <p:spPr>
          <a:xfrm>
            <a:off x="3230425" y="376355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293" name="Google Shape;293;p20"/>
          <p:cNvSpPr txBox="1"/>
          <p:nvPr>
            <p:ph idx="8" type="body"/>
          </p:nvPr>
        </p:nvSpPr>
        <p:spPr>
          <a:xfrm>
            <a:off x="6210300" y="376355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pic>
        <p:nvPicPr>
          <p:cNvPr id="294" name="Google Shape;294;p20"/>
          <p:cNvPicPr preferRelativeResize="0"/>
          <p:nvPr/>
        </p:nvPicPr>
        <p:blipFill rotWithShape="1">
          <a:blip r:embed="rId5">
            <a:alphaModFix/>
          </a:blip>
          <a:srcRect b="20388" l="0" r="0" t="0"/>
          <a:stretch/>
        </p:blipFill>
        <p:spPr>
          <a:xfrm>
            <a:off x="428625" y="1923700"/>
            <a:ext cx="1991500" cy="3240701"/>
          </a:xfrm>
          <a:prstGeom prst="rect">
            <a:avLst/>
          </a:prstGeom>
          <a:noFill/>
          <a:ln>
            <a:noFill/>
          </a:ln>
        </p:spPr>
      </p:pic>
      <p:sp>
        <p:nvSpPr>
          <p:cNvPr id="295" name="Google Shape;295;p20"/>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4">
  <p:cSld name="SECTION_TITLE_AND_DESCRIPTION_1_2_2_4">
    <p:spTree>
      <p:nvGrpSpPr>
        <p:cNvPr id="12" name="Shape 12"/>
        <p:cNvGrpSpPr/>
        <p:nvPr/>
      </p:nvGrpSpPr>
      <p:grpSpPr>
        <a:xfrm>
          <a:off x="0" y="0"/>
          <a:ext cx="0" cy="0"/>
          <a:chOff x="0" y="0"/>
          <a:chExt cx="0" cy="0"/>
        </a:xfrm>
      </p:grpSpPr>
      <p:sp>
        <p:nvSpPr>
          <p:cNvPr id="13" name="Google Shape;13;p3"/>
          <p:cNvSpPr txBox="1"/>
          <p:nvPr>
            <p:ph type="title"/>
          </p:nvPr>
        </p:nvSpPr>
        <p:spPr>
          <a:xfrm>
            <a:off x="428625" y="419750"/>
            <a:ext cx="38886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4" name="Google Shape;14;p3"/>
          <p:cNvSpPr txBox="1"/>
          <p:nvPr>
            <p:ph idx="1" type="body"/>
          </p:nvPr>
        </p:nvSpPr>
        <p:spPr>
          <a:xfrm>
            <a:off x="428625" y="1143000"/>
            <a:ext cx="3000300" cy="29223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1pPr>
            <a:lvl2pPr indent="-317500" lvl="1" marL="9144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gn="l">
              <a:lnSpc>
                <a:spcPct val="115000"/>
              </a:lnSpc>
              <a:spcBef>
                <a:spcPts val="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gn="l">
              <a:lnSpc>
                <a:spcPct val="115000"/>
              </a:lnSpc>
              <a:spcBef>
                <a:spcPts val="600"/>
              </a:spcBef>
              <a:spcAft>
                <a:spcPts val="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15" name="Google Shape;15;p3"/>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7" name="Google Shape;17;p3"/>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8" name="Google Shape;18;p3"/>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9" name="Google Shape;19;p3"/>
          <p:cNvSpPr/>
          <p:nvPr/>
        </p:nvSpPr>
        <p:spPr>
          <a:xfrm>
            <a:off x="6426933" y="1143000"/>
            <a:ext cx="1855800" cy="1605900"/>
          </a:xfrm>
          <a:prstGeom prst="rect">
            <a:avLst/>
          </a:prstGeom>
          <a:solidFill>
            <a:schemeClr val="accent2"/>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endParaRPr sz="1300">
              <a:solidFill>
                <a:schemeClr val="accent4"/>
              </a:solidFill>
              <a:latin typeface="Proxima Nova Semibold"/>
              <a:ea typeface="Proxima Nova Semibold"/>
              <a:cs typeface="Proxima Nova Semibold"/>
              <a:sym typeface="Proxima Nova Semibold"/>
            </a:endParaRPr>
          </a:p>
        </p:txBody>
      </p:sp>
      <p:sp>
        <p:nvSpPr>
          <p:cNvPr id="20" name="Google Shape;20;p3"/>
          <p:cNvSpPr/>
          <p:nvPr/>
        </p:nvSpPr>
        <p:spPr>
          <a:xfrm>
            <a:off x="4223876" y="3109610"/>
            <a:ext cx="1855800" cy="1605900"/>
          </a:xfrm>
          <a:prstGeom prst="rect">
            <a:avLst/>
          </a:prstGeom>
          <a:solidFill>
            <a:schemeClr val="accent2"/>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endParaRPr sz="1300"/>
          </a:p>
        </p:txBody>
      </p:sp>
      <p:sp>
        <p:nvSpPr>
          <p:cNvPr id="21" name="Google Shape;21;p3"/>
          <p:cNvSpPr/>
          <p:nvPr/>
        </p:nvSpPr>
        <p:spPr>
          <a:xfrm>
            <a:off x="6426933" y="3109610"/>
            <a:ext cx="1855800" cy="1605900"/>
          </a:xfrm>
          <a:prstGeom prst="rect">
            <a:avLst/>
          </a:prstGeom>
          <a:solidFill>
            <a:schemeClr val="accent2"/>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endParaRPr sz="1300">
              <a:solidFill>
                <a:schemeClr val="accent4"/>
              </a:solidFill>
              <a:latin typeface="Proxima Nova Semibold"/>
              <a:ea typeface="Proxima Nova Semibold"/>
              <a:cs typeface="Proxima Nova Semibold"/>
              <a:sym typeface="Proxima Nova Semibold"/>
            </a:endParaRPr>
          </a:p>
        </p:txBody>
      </p:sp>
      <p:sp>
        <p:nvSpPr>
          <p:cNvPr id="22" name="Google Shape;22;p3"/>
          <p:cNvSpPr/>
          <p:nvPr/>
        </p:nvSpPr>
        <p:spPr>
          <a:xfrm>
            <a:off x="4223872" y="1143000"/>
            <a:ext cx="1855800" cy="1605900"/>
          </a:xfrm>
          <a:prstGeom prst="rect">
            <a:avLst/>
          </a:prstGeom>
          <a:solidFill>
            <a:schemeClr val="accent2"/>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endParaRPr sz="1300">
              <a:solidFill>
                <a:schemeClr val="accent4"/>
              </a:solidFill>
              <a:latin typeface="Proxima Nova Semibold"/>
              <a:ea typeface="Proxima Nova Semibold"/>
              <a:cs typeface="Proxima Nova Semibold"/>
              <a:sym typeface="Proxima Nova Semibold"/>
            </a:endParaRPr>
          </a:p>
        </p:txBody>
      </p:sp>
      <p:sp>
        <p:nvSpPr>
          <p:cNvPr id="23" name="Google Shape;23;p3"/>
          <p:cNvSpPr txBox="1"/>
          <p:nvPr>
            <p:ph idx="2" type="body"/>
          </p:nvPr>
        </p:nvSpPr>
        <p:spPr>
          <a:xfrm>
            <a:off x="4223875" y="1143000"/>
            <a:ext cx="1855800" cy="1605900"/>
          </a:xfrm>
          <a:prstGeom prst="rect">
            <a:avLst/>
          </a:prstGeom>
          <a:noFill/>
          <a:ln>
            <a:noFill/>
          </a:ln>
        </p:spPr>
        <p:txBody>
          <a:bodyPr anchorCtr="0" anchor="ctr" bIns="0" lIns="0" spcFirstLastPara="1" rIns="0" wrap="square" tIns="0">
            <a:noAutofit/>
          </a:bodyPr>
          <a:lstStyle>
            <a:lvl1pPr indent="-317500" lvl="0" marL="457200" rtl="0" algn="ctr">
              <a:lnSpc>
                <a:spcPct val="115000"/>
              </a:lnSpc>
              <a:spcBef>
                <a:spcPts val="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1pPr>
            <a:lvl2pPr indent="-317500" lvl="1" marL="914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2pPr>
            <a:lvl3pPr indent="-317500" lvl="2" marL="1371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3pPr>
            <a:lvl4pPr indent="-317500" lvl="3" marL="18288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4pPr>
            <a:lvl5pPr indent="-317500" lvl="4" marL="22860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5pPr>
            <a:lvl6pPr indent="-317500" lvl="5" marL="27432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6pPr>
            <a:lvl7pPr indent="-317500" lvl="6" marL="3200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7pPr>
            <a:lvl8pPr indent="-317500" lvl="7" marL="3657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8pPr>
            <a:lvl9pPr indent="-317500" lvl="8" marL="4114800" rtl="0" algn="ctr">
              <a:lnSpc>
                <a:spcPct val="115000"/>
              </a:lnSpc>
              <a:spcBef>
                <a:spcPts val="600"/>
              </a:spcBef>
              <a:spcAft>
                <a:spcPts val="600"/>
              </a:spcAft>
              <a:buClr>
                <a:schemeClr val="accent4"/>
              </a:buClr>
              <a:buSzPts val="1400"/>
              <a:buFont typeface="Proxima Nova"/>
              <a:buChar char="■"/>
              <a:defRPr b="1">
                <a:solidFill>
                  <a:schemeClr val="accent4"/>
                </a:solidFill>
                <a:latin typeface="Proxima Nova"/>
                <a:ea typeface="Proxima Nova"/>
                <a:cs typeface="Proxima Nova"/>
                <a:sym typeface="Proxima Nova"/>
              </a:defRPr>
            </a:lvl9pPr>
          </a:lstStyle>
          <a:p/>
        </p:txBody>
      </p:sp>
      <p:sp>
        <p:nvSpPr>
          <p:cNvPr id="24" name="Google Shape;24;p3"/>
          <p:cNvSpPr txBox="1"/>
          <p:nvPr>
            <p:ph idx="3" type="body"/>
          </p:nvPr>
        </p:nvSpPr>
        <p:spPr>
          <a:xfrm>
            <a:off x="6444788" y="1143000"/>
            <a:ext cx="1855800" cy="1605900"/>
          </a:xfrm>
          <a:prstGeom prst="rect">
            <a:avLst/>
          </a:prstGeom>
          <a:noFill/>
          <a:ln>
            <a:noFill/>
          </a:ln>
        </p:spPr>
        <p:txBody>
          <a:bodyPr anchorCtr="0" anchor="ctr" bIns="0" lIns="0" spcFirstLastPara="1" rIns="0" wrap="square" tIns="0">
            <a:noAutofit/>
          </a:bodyPr>
          <a:lstStyle>
            <a:lvl1pPr indent="-317500" lvl="0" marL="457200" rtl="0" algn="ctr">
              <a:lnSpc>
                <a:spcPct val="115000"/>
              </a:lnSpc>
              <a:spcBef>
                <a:spcPts val="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1pPr>
            <a:lvl2pPr indent="-317500" lvl="1" marL="914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2pPr>
            <a:lvl3pPr indent="-317500" lvl="2" marL="1371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3pPr>
            <a:lvl4pPr indent="-317500" lvl="3" marL="18288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4pPr>
            <a:lvl5pPr indent="-317500" lvl="4" marL="22860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5pPr>
            <a:lvl6pPr indent="-317500" lvl="5" marL="27432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6pPr>
            <a:lvl7pPr indent="-317500" lvl="6" marL="3200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7pPr>
            <a:lvl8pPr indent="-317500" lvl="7" marL="3657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8pPr>
            <a:lvl9pPr indent="-317500" lvl="8" marL="4114800" rtl="0" algn="ctr">
              <a:lnSpc>
                <a:spcPct val="115000"/>
              </a:lnSpc>
              <a:spcBef>
                <a:spcPts val="600"/>
              </a:spcBef>
              <a:spcAft>
                <a:spcPts val="600"/>
              </a:spcAft>
              <a:buClr>
                <a:schemeClr val="accent4"/>
              </a:buClr>
              <a:buSzPts val="1400"/>
              <a:buFont typeface="Proxima Nova"/>
              <a:buChar char="■"/>
              <a:defRPr b="1">
                <a:solidFill>
                  <a:schemeClr val="accent4"/>
                </a:solidFill>
                <a:latin typeface="Proxima Nova"/>
                <a:ea typeface="Proxima Nova"/>
                <a:cs typeface="Proxima Nova"/>
                <a:sym typeface="Proxima Nova"/>
              </a:defRPr>
            </a:lvl9pPr>
          </a:lstStyle>
          <a:p/>
        </p:txBody>
      </p:sp>
      <p:sp>
        <p:nvSpPr>
          <p:cNvPr id="25" name="Google Shape;25;p3"/>
          <p:cNvSpPr txBox="1"/>
          <p:nvPr>
            <p:ph idx="4" type="body"/>
          </p:nvPr>
        </p:nvSpPr>
        <p:spPr>
          <a:xfrm>
            <a:off x="4223875" y="3118775"/>
            <a:ext cx="1855800" cy="1605900"/>
          </a:xfrm>
          <a:prstGeom prst="rect">
            <a:avLst/>
          </a:prstGeom>
          <a:noFill/>
          <a:ln>
            <a:noFill/>
          </a:ln>
        </p:spPr>
        <p:txBody>
          <a:bodyPr anchorCtr="0" anchor="ctr" bIns="0" lIns="0" spcFirstLastPara="1" rIns="0" wrap="square" tIns="0">
            <a:noAutofit/>
          </a:bodyPr>
          <a:lstStyle>
            <a:lvl1pPr indent="-317500" lvl="0" marL="457200" rtl="0" algn="ctr">
              <a:lnSpc>
                <a:spcPct val="115000"/>
              </a:lnSpc>
              <a:spcBef>
                <a:spcPts val="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1pPr>
            <a:lvl2pPr indent="-317500" lvl="1" marL="914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2pPr>
            <a:lvl3pPr indent="-317500" lvl="2" marL="1371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3pPr>
            <a:lvl4pPr indent="-317500" lvl="3" marL="18288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4pPr>
            <a:lvl5pPr indent="-317500" lvl="4" marL="22860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5pPr>
            <a:lvl6pPr indent="-317500" lvl="5" marL="27432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6pPr>
            <a:lvl7pPr indent="-317500" lvl="6" marL="3200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7pPr>
            <a:lvl8pPr indent="-317500" lvl="7" marL="3657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8pPr>
            <a:lvl9pPr indent="-317500" lvl="8" marL="4114800" rtl="0" algn="ctr">
              <a:lnSpc>
                <a:spcPct val="115000"/>
              </a:lnSpc>
              <a:spcBef>
                <a:spcPts val="600"/>
              </a:spcBef>
              <a:spcAft>
                <a:spcPts val="600"/>
              </a:spcAft>
              <a:buClr>
                <a:schemeClr val="accent4"/>
              </a:buClr>
              <a:buSzPts val="1400"/>
              <a:buFont typeface="Proxima Nova"/>
              <a:buChar char="■"/>
              <a:defRPr b="1">
                <a:solidFill>
                  <a:schemeClr val="accent4"/>
                </a:solidFill>
                <a:latin typeface="Proxima Nova"/>
                <a:ea typeface="Proxima Nova"/>
                <a:cs typeface="Proxima Nova"/>
                <a:sym typeface="Proxima Nova"/>
              </a:defRPr>
            </a:lvl9pPr>
          </a:lstStyle>
          <a:p/>
        </p:txBody>
      </p:sp>
      <p:sp>
        <p:nvSpPr>
          <p:cNvPr id="26" name="Google Shape;26;p3"/>
          <p:cNvSpPr txBox="1"/>
          <p:nvPr>
            <p:ph idx="5" type="body"/>
          </p:nvPr>
        </p:nvSpPr>
        <p:spPr>
          <a:xfrm>
            <a:off x="6444788" y="3118775"/>
            <a:ext cx="1855800" cy="1605900"/>
          </a:xfrm>
          <a:prstGeom prst="rect">
            <a:avLst/>
          </a:prstGeom>
          <a:noFill/>
          <a:ln>
            <a:noFill/>
          </a:ln>
        </p:spPr>
        <p:txBody>
          <a:bodyPr anchorCtr="0" anchor="ctr" bIns="0" lIns="0" spcFirstLastPara="1" rIns="0" wrap="square" tIns="0">
            <a:noAutofit/>
          </a:bodyPr>
          <a:lstStyle>
            <a:lvl1pPr indent="-317500" lvl="0" marL="457200" rtl="0" algn="ctr">
              <a:lnSpc>
                <a:spcPct val="115000"/>
              </a:lnSpc>
              <a:spcBef>
                <a:spcPts val="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1pPr>
            <a:lvl2pPr indent="-317500" lvl="1" marL="914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2pPr>
            <a:lvl3pPr indent="-317500" lvl="2" marL="1371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3pPr>
            <a:lvl4pPr indent="-317500" lvl="3" marL="18288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4pPr>
            <a:lvl5pPr indent="-317500" lvl="4" marL="22860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5pPr>
            <a:lvl6pPr indent="-317500" lvl="5" marL="27432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6pPr>
            <a:lvl7pPr indent="-317500" lvl="6" marL="32004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7pPr>
            <a:lvl8pPr indent="-317500" lvl="7" marL="3657600" rtl="0" algn="ctr">
              <a:lnSpc>
                <a:spcPct val="115000"/>
              </a:lnSpc>
              <a:spcBef>
                <a:spcPts val="600"/>
              </a:spcBef>
              <a:spcAft>
                <a:spcPts val="0"/>
              </a:spcAft>
              <a:buClr>
                <a:schemeClr val="accent4"/>
              </a:buClr>
              <a:buSzPts val="1400"/>
              <a:buFont typeface="Proxima Nova"/>
              <a:buChar char="○"/>
              <a:defRPr b="1">
                <a:solidFill>
                  <a:schemeClr val="accent4"/>
                </a:solidFill>
                <a:latin typeface="Proxima Nova"/>
                <a:ea typeface="Proxima Nova"/>
                <a:cs typeface="Proxima Nova"/>
                <a:sym typeface="Proxima Nova"/>
              </a:defRPr>
            </a:lvl8pPr>
            <a:lvl9pPr indent="-317500" lvl="8" marL="4114800" rtl="0" algn="ctr">
              <a:lnSpc>
                <a:spcPct val="115000"/>
              </a:lnSpc>
              <a:spcBef>
                <a:spcPts val="600"/>
              </a:spcBef>
              <a:spcAft>
                <a:spcPts val="600"/>
              </a:spcAft>
              <a:buClr>
                <a:schemeClr val="accent4"/>
              </a:buClr>
              <a:buSzPts val="1400"/>
              <a:buFont typeface="Proxima Nova"/>
              <a:buChar char="■"/>
              <a:defRPr b="1">
                <a:solidFill>
                  <a:schemeClr val="accent4"/>
                </a:solidFill>
                <a:latin typeface="Proxima Nova"/>
                <a:ea typeface="Proxima Nova"/>
                <a:cs typeface="Proxima Nova"/>
                <a:sym typeface="Proxima Nova"/>
              </a:defRPr>
            </a:lvl9pPr>
          </a:lstStyle>
          <a:p/>
        </p:txBody>
      </p:sp>
      <p:sp>
        <p:nvSpPr>
          <p:cNvPr id="27" name="Google Shape;27;p3"/>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guide id="2" pos="270">
          <p15:clr>
            <a:srgbClr val="FA7B17"/>
          </p15:clr>
        </p15:guide>
        <p15:guide id="3" pos="5214">
          <p15:clr>
            <a:srgbClr val="FA7B17"/>
          </p15:clr>
        </p15:guide>
        <p15:guide id="4" pos="1728">
          <p15:clr>
            <a:srgbClr val="FA7B17"/>
          </p15:clr>
        </p15:guide>
        <p15:guide id="5" orient="horz" pos="2970">
          <p15:clr>
            <a:srgbClr val="FA7B17"/>
          </p15:clr>
        </p15:guide>
        <p15:guide id="6" pos="2160">
          <p15:clr>
            <a:srgbClr val="FA7B17"/>
          </p15:clr>
        </p15:guide>
        <p15:guide id="7" orient="horz" pos="864">
          <p15:clr>
            <a:srgbClr val="FA7B17"/>
          </p15:clr>
        </p15:guide>
        <p15:guide id="8" orient="horz" pos="72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2">
  <p:cSld name="TITLE_AND_BODY_1_2">
    <p:spTree>
      <p:nvGrpSpPr>
        <p:cNvPr id="296" name="Shape 296"/>
        <p:cNvGrpSpPr/>
        <p:nvPr/>
      </p:nvGrpSpPr>
      <p:grpSpPr>
        <a:xfrm>
          <a:off x="0" y="0"/>
          <a:ext cx="0" cy="0"/>
          <a:chOff x="0" y="0"/>
          <a:chExt cx="0" cy="0"/>
        </a:xfrm>
      </p:grpSpPr>
      <p:pic>
        <p:nvPicPr>
          <p:cNvPr id="297" name="Google Shape;297;p21"/>
          <p:cNvPicPr preferRelativeResize="0"/>
          <p:nvPr/>
        </p:nvPicPr>
        <p:blipFill rotWithShape="1">
          <a:blip r:embed="rId2">
            <a:alphaModFix/>
          </a:blip>
          <a:srcRect b="20426" l="0" r="0" t="0"/>
          <a:stretch/>
        </p:blipFill>
        <p:spPr>
          <a:xfrm>
            <a:off x="489600" y="1956300"/>
            <a:ext cx="1859925" cy="3187200"/>
          </a:xfrm>
          <a:prstGeom prst="rect">
            <a:avLst/>
          </a:prstGeom>
          <a:noFill/>
          <a:ln>
            <a:noFill/>
          </a:ln>
        </p:spPr>
      </p:pic>
      <p:pic>
        <p:nvPicPr>
          <p:cNvPr id="298" name="Google Shape;298;p21"/>
          <p:cNvPicPr preferRelativeResize="0"/>
          <p:nvPr/>
        </p:nvPicPr>
        <p:blipFill rotWithShape="1">
          <a:blip r:embed="rId3">
            <a:alphaModFix/>
          </a:blip>
          <a:srcRect b="20388" l="0" r="0" t="0"/>
          <a:stretch/>
        </p:blipFill>
        <p:spPr>
          <a:xfrm>
            <a:off x="428625" y="1923700"/>
            <a:ext cx="1991500" cy="3240701"/>
          </a:xfrm>
          <a:prstGeom prst="rect">
            <a:avLst/>
          </a:prstGeom>
          <a:noFill/>
          <a:ln>
            <a:noFill/>
          </a:ln>
        </p:spPr>
      </p:pic>
      <p:sp>
        <p:nvSpPr>
          <p:cNvPr id="299" name="Google Shape;299;p21"/>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300" name="Google Shape;300;p21"/>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01" name="Google Shape;301;p21"/>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02" name="Google Shape;302;p21"/>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03" name="Google Shape;303;p21"/>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04" name="Google Shape;304;p21"/>
          <p:cNvSpPr txBox="1"/>
          <p:nvPr>
            <p:ph idx="1" type="body"/>
          </p:nvPr>
        </p:nvSpPr>
        <p:spPr>
          <a:xfrm>
            <a:off x="6074775" y="2364250"/>
            <a:ext cx="2117400" cy="428100"/>
          </a:xfrm>
          <a:prstGeom prst="rect">
            <a:avLst/>
          </a:prstGeom>
          <a:noFill/>
          <a:ln>
            <a:noFill/>
          </a:ln>
        </p:spPr>
        <p:txBody>
          <a:bodyPr anchorCtr="0" anchor="t" bIns="0" lIns="0" spcFirstLastPara="1" rIns="0" wrap="square" tIns="0">
            <a:noAutofit/>
          </a:bodyPr>
          <a:lstStyle>
            <a:lvl1pPr indent="-304800" lvl="0" marL="457200" rtl="0">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05" name="Google Shape;305;p21"/>
          <p:cNvSpPr txBox="1"/>
          <p:nvPr>
            <p:ph idx="2" type="body"/>
          </p:nvPr>
        </p:nvSpPr>
        <p:spPr>
          <a:xfrm>
            <a:off x="6074775" y="3420450"/>
            <a:ext cx="2117400" cy="428100"/>
          </a:xfrm>
          <a:prstGeom prst="rect">
            <a:avLst/>
          </a:prstGeom>
          <a:noFill/>
          <a:ln>
            <a:noFill/>
          </a:ln>
        </p:spPr>
        <p:txBody>
          <a:bodyPr anchorCtr="0" anchor="t" bIns="0" lIns="0" spcFirstLastPara="1" rIns="0" wrap="square" tIns="0">
            <a:noAutofit/>
          </a:bodyPr>
          <a:lstStyle>
            <a:lvl1pPr indent="-304800" lvl="0" marL="457200" rtl="0">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06" name="Google Shape;306;p21"/>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grpSp>
        <p:nvGrpSpPr>
          <p:cNvPr id="307" name="Google Shape;307;p21"/>
          <p:cNvGrpSpPr/>
          <p:nvPr/>
        </p:nvGrpSpPr>
        <p:grpSpPr>
          <a:xfrm>
            <a:off x="2656609" y="1153206"/>
            <a:ext cx="622775" cy="622774"/>
            <a:chOff x="6286088" y="1519488"/>
            <a:chExt cx="548700" cy="548700"/>
          </a:xfrm>
        </p:grpSpPr>
        <p:sp>
          <p:nvSpPr>
            <p:cNvPr id="308" name="Google Shape;308;p21"/>
            <p:cNvSpPr/>
            <p:nvPr/>
          </p:nvSpPr>
          <p:spPr>
            <a:xfrm>
              <a:off x="6286088" y="1519488"/>
              <a:ext cx="548700" cy="5487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09" name="Google Shape;309;p21"/>
            <p:cNvPicPr preferRelativeResize="0"/>
            <p:nvPr/>
          </p:nvPicPr>
          <p:blipFill rotWithShape="1">
            <a:blip r:embed="rId5">
              <a:alphaModFix/>
            </a:blip>
            <a:srcRect b="0" l="0" r="0" t="0"/>
            <a:stretch/>
          </p:blipFill>
          <p:spPr>
            <a:xfrm>
              <a:off x="6286127" y="1519525"/>
              <a:ext cx="548640" cy="548640"/>
            </a:xfrm>
            <a:prstGeom prst="rect">
              <a:avLst/>
            </a:prstGeom>
            <a:noFill/>
            <a:ln>
              <a:noFill/>
            </a:ln>
          </p:spPr>
        </p:pic>
      </p:grpSp>
      <p:sp>
        <p:nvSpPr>
          <p:cNvPr id="310" name="Google Shape;310;p21"/>
          <p:cNvSpPr txBox="1"/>
          <p:nvPr>
            <p:ph idx="3" type="body"/>
          </p:nvPr>
        </p:nvSpPr>
        <p:spPr>
          <a:xfrm>
            <a:off x="2656900" y="2288050"/>
            <a:ext cx="2169300" cy="844200"/>
          </a:xfrm>
          <a:prstGeom prst="rect">
            <a:avLst/>
          </a:prstGeom>
          <a:noFill/>
          <a:ln>
            <a:noFill/>
          </a:ln>
        </p:spPr>
        <p:txBody>
          <a:bodyPr anchorCtr="0" anchor="t" bIns="0" lIns="0" spcFirstLastPara="1" rIns="0" wrap="square" tIns="0">
            <a:noAutofit/>
          </a:bodyPr>
          <a:lstStyle>
            <a:lvl1pPr indent="-330200" lvl="0" marL="457200" rtl="0" algn="l">
              <a:lnSpc>
                <a:spcPct val="115000"/>
              </a:lnSpc>
              <a:spcBef>
                <a:spcPts val="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1pPr>
            <a:lvl2pPr indent="-330200" lvl="1" marL="9144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2pPr>
            <a:lvl3pPr indent="-330200" lvl="2" marL="13716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3pPr>
            <a:lvl4pPr indent="-330200" lvl="3" marL="18288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4pPr>
            <a:lvl5pPr indent="-330200" lvl="4" marL="22860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5pPr>
            <a:lvl6pPr indent="-330200" lvl="5" marL="27432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6pPr>
            <a:lvl7pPr indent="-330200" lvl="6" marL="32004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7pPr>
            <a:lvl8pPr indent="-330200" lvl="7" marL="3657600" rtl="0" algn="l">
              <a:lnSpc>
                <a:spcPct val="115000"/>
              </a:lnSpc>
              <a:spcBef>
                <a:spcPts val="600"/>
              </a:spcBef>
              <a:spcAft>
                <a:spcPts val="0"/>
              </a:spcAft>
              <a:buClr>
                <a:schemeClr val="dk2"/>
              </a:buClr>
              <a:buSzPts val="1600"/>
              <a:buFont typeface="Proxima Nova"/>
              <a:buChar char="○"/>
              <a:defRPr sz="1600">
                <a:solidFill>
                  <a:schemeClr val="dk2"/>
                </a:solidFill>
                <a:latin typeface="Proxima Nova"/>
                <a:ea typeface="Proxima Nova"/>
                <a:cs typeface="Proxima Nova"/>
                <a:sym typeface="Proxima Nova"/>
              </a:defRPr>
            </a:lvl8pPr>
            <a:lvl9pPr indent="-330200" lvl="8" marL="4114800" rtl="0" algn="l">
              <a:lnSpc>
                <a:spcPct val="115000"/>
              </a:lnSpc>
              <a:spcBef>
                <a:spcPts val="600"/>
              </a:spcBef>
              <a:spcAft>
                <a:spcPts val="600"/>
              </a:spcAft>
              <a:buClr>
                <a:schemeClr val="dk2"/>
              </a:buClr>
              <a:buSzPts val="1600"/>
              <a:buFont typeface="Proxima Nova"/>
              <a:buChar char="■"/>
              <a:defRPr sz="1600">
                <a:solidFill>
                  <a:schemeClr val="dk2"/>
                </a:solidFill>
                <a:latin typeface="Proxima Nova"/>
                <a:ea typeface="Proxima Nova"/>
                <a:cs typeface="Proxima Nova"/>
                <a:sym typeface="Proxima Nova"/>
              </a:defRPr>
            </a:lvl9pPr>
          </a:lstStyle>
          <a:p/>
        </p:txBody>
      </p:sp>
      <p:sp>
        <p:nvSpPr>
          <p:cNvPr id="311" name="Google Shape;311;p21"/>
          <p:cNvSpPr txBox="1"/>
          <p:nvPr>
            <p:ph idx="4" type="body"/>
          </p:nvPr>
        </p:nvSpPr>
        <p:spPr>
          <a:xfrm>
            <a:off x="2656900" y="1827850"/>
            <a:ext cx="3175800" cy="231600"/>
          </a:xfrm>
          <a:prstGeom prst="rect">
            <a:avLst/>
          </a:prstGeom>
          <a:noFill/>
          <a:ln>
            <a:noFill/>
          </a:ln>
        </p:spPr>
        <p:txBody>
          <a:bodyPr anchorCtr="0" anchor="t" bIns="0" lIns="0" spcFirstLastPara="1" rIns="0" wrap="square" tIns="0">
            <a:noAutofit/>
          </a:bodyPr>
          <a:lstStyle>
            <a:lvl1pPr indent="-431800" lvl="0" marL="457200" rtl="0" algn="l">
              <a:lnSpc>
                <a:spcPct val="115000"/>
              </a:lnSpc>
              <a:spcBef>
                <a:spcPts val="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1pPr>
            <a:lvl2pPr indent="-431800" lvl="1" marL="9144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2pPr>
            <a:lvl3pPr indent="-431800" lvl="2" marL="13716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3pPr>
            <a:lvl4pPr indent="-431800" lvl="3" marL="18288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4pPr>
            <a:lvl5pPr indent="-431800" lvl="4" marL="22860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5pPr>
            <a:lvl6pPr indent="-431800" lvl="5" marL="27432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6pPr>
            <a:lvl7pPr indent="-431800" lvl="6" marL="32004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7pPr>
            <a:lvl8pPr indent="-431800" lvl="7" marL="3657600" rtl="0" algn="l">
              <a:lnSpc>
                <a:spcPct val="115000"/>
              </a:lnSpc>
              <a:spcBef>
                <a:spcPts val="600"/>
              </a:spcBef>
              <a:spcAft>
                <a:spcPts val="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8pPr>
            <a:lvl9pPr indent="-431800" lvl="8" marL="4114800" rtl="0" algn="l">
              <a:lnSpc>
                <a:spcPct val="115000"/>
              </a:lnSpc>
              <a:spcBef>
                <a:spcPts val="600"/>
              </a:spcBef>
              <a:spcAft>
                <a:spcPts val="600"/>
              </a:spcAft>
              <a:buClr>
                <a:schemeClr val="accent5"/>
              </a:buClr>
              <a:buSzPts val="3200"/>
              <a:buFont typeface="Proxima Nova"/>
              <a:buChar char="■"/>
              <a:defRPr b="1" sz="3200">
                <a:solidFill>
                  <a:schemeClr val="accent5"/>
                </a:solidFill>
                <a:latin typeface="Proxima Nova"/>
                <a:ea typeface="Proxima Nova"/>
                <a:cs typeface="Proxima Nova"/>
                <a:sym typeface="Proxima Nova"/>
              </a:defRPr>
            </a:lvl9pPr>
          </a:lstStyle>
          <a:p/>
        </p:txBody>
      </p:sp>
      <p:sp>
        <p:nvSpPr>
          <p:cNvPr id="312" name="Google Shape;312;p21"/>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21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p:cSld name="TITLE_AND_BODY_1_1">
    <p:spTree>
      <p:nvGrpSpPr>
        <p:cNvPr id="313" name="Shape 313"/>
        <p:cNvGrpSpPr/>
        <p:nvPr/>
      </p:nvGrpSpPr>
      <p:grpSpPr>
        <a:xfrm>
          <a:off x="0" y="0"/>
          <a:ext cx="0" cy="0"/>
          <a:chOff x="0" y="0"/>
          <a:chExt cx="0" cy="0"/>
        </a:xfrm>
      </p:grpSpPr>
      <p:pic>
        <p:nvPicPr>
          <p:cNvPr id="314" name="Google Shape;314;p22"/>
          <p:cNvPicPr preferRelativeResize="0"/>
          <p:nvPr/>
        </p:nvPicPr>
        <p:blipFill rotWithShape="1">
          <a:blip r:embed="rId2">
            <a:alphaModFix/>
          </a:blip>
          <a:srcRect b="17952" l="0" r="0" t="0"/>
          <a:stretch/>
        </p:blipFill>
        <p:spPr>
          <a:xfrm>
            <a:off x="507450" y="1923698"/>
            <a:ext cx="1834025" cy="3240699"/>
          </a:xfrm>
          <a:prstGeom prst="rect">
            <a:avLst/>
          </a:prstGeom>
          <a:noFill/>
          <a:ln>
            <a:noFill/>
          </a:ln>
        </p:spPr>
      </p:pic>
      <p:pic>
        <p:nvPicPr>
          <p:cNvPr id="315" name="Google Shape;315;p22"/>
          <p:cNvPicPr preferRelativeResize="0"/>
          <p:nvPr/>
        </p:nvPicPr>
        <p:blipFill rotWithShape="1">
          <a:blip r:embed="rId3">
            <a:alphaModFix/>
          </a:blip>
          <a:srcRect b="20898" l="0" r="0" t="0"/>
          <a:stretch/>
        </p:blipFill>
        <p:spPr>
          <a:xfrm>
            <a:off x="428650" y="1923724"/>
            <a:ext cx="1991500" cy="3219775"/>
          </a:xfrm>
          <a:prstGeom prst="rect">
            <a:avLst/>
          </a:prstGeom>
          <a:noFill/>
          <a:ln>
            <a:noFill/>
          </a:ln>
        </p:spPr>
      </p:pic>
      <p:sp>
        <p:nvSpPr>
          <p:cNvPr id="316" name="Google Shape;316;p22"/>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317" name="Google Shape;317;p22"/>
          <p:cNvSpPr txBox="1"/>
          <p:nvPr>
            <p:ph idx="1" type="body"/>
          </p:nvPr>
        </p:nvSpPr>
        <p:spPr>
          <a:xfrm>
            <a:off x="3230425" y="224785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318" name="Google Shape;318;p22"/>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19" name="Google Shape;319;p22"/>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20" name="Google Shape;320;p22"/>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21" name="Google Shape;321;p22"/>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22" name="Google Shape;322;p22"/>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grpSp>
        <p:nvGrpSpPr>
          <p:cNvPr id="323" name="Google Shape;323;p22"/>
          <p:cNvGrpSpPr/>
          <p:nvPr/>
        </p:nvGrpSpPr>
        <p:grpSpPr>
          <a:xfrm>
            <a:off x="2656738" y="1131971"/>
            <a:ext cx="622787" cy="622787"/>
            <a:chOff x="7778938" y="365688"/>
            <a:chExt cx="640200" cy="640200"/>
          </a:xfrm>
        </p:grpSpPr>
        <p:sp>
          <p:nvSpPr>
            <p:cNvPr id="324" name="Google Shape;324;p22"/>
            <p:cNvSpPr/>
            <p:nvPr/>
          </p:nvSpPr>
          <p:spPr>
            <a:xfrm>
              <a:off x="7778938"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25" name="Google Shape;325;p22"/>
            <p:cNvPicPr preferRelativeResize="0"/>
            <p:nvPr/>
          </p:nvPicPr>
          <p:blipFill rotWithShape="1">
            <a:blip r:embed="rId5">
              <a:alphaModFix/>
            </a:blip>
            <a:srcRect b="0" l="0" r="0" t="0"/>
            <a:stretch/>
          </p:blipFill>
          <p:spPr>
            <a:xfrm>
              <a:off x="7824725" y="411475"/>
              <a:ext cx="548640" cy="548640"/>
            </a:xfrm>
            <a:prstGeom prst="rect">
              <a:avLst/>
            </a:prstGeom>
            <a:noFill/>
            <a:ln>
              <a:noFill/>
            </a:ln>
          </p:spPr>
        </p:pic>
      </p:grpSp>
      <p:sp>
        <p:nvSpPr>
          <p:cNvPr id="326" name="Google Shape;326;p22"/>
          <p:cNvSpPr txBox="1"/>
          <p:nvPr>
            <p:ph idx="2" type="body"/>
          </p:nvPr>
        </p:nvSpPr>
        <p:spPr>
          <a:xfrm>
            <a:off x="6210300" y="224785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327" name="Google Shape;327;p22"/>
          <p:cNvSpPr txBox="1"/>
          <p:nvPr>
            <p:ph idx="3" type="body"/>
          </p:nvPr>
        </p:nvSpPr>
        <p:spPr>
          <a:xfrm>
            <a:off x="3230425" y="251550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28" name="Google Shape;328;p22"/>
          <p:cNvSpPr txBox="1"/>
          <p:nvPr>
            <p:ph idx="4" type="body"/>
          </p:nvPr>
        </p:nvSpPr>
        <p:spPr>
          <a:xfrm>
            <a:off x="6210300" y="251550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29" name="Google Shape;329;p22"/>
          <p:cNvSpPr txBox="1"/>
          <p:nvPr>
            <p:ph idx="5" type="body"/>
          </p:nvPr>
        </p:nvSpPr>
        <p:spPr>
          <a:xfrm>
            <a:off x="3230425" y="349590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330" name="Google Shape;330;p22"/>
          <p:cNvSpPr txBox="1"/>
          <p:nvPr>
            <p:ph idx="6" type="body"/>
          </p:nvPr>
        </p:nvSpPr>
        <p:spPr>
          <a:xfrm>
            <a:off x="6210300" y="3495900"/>
            <a:ext cx="1991400" cy="478500"/>
          </a:xfrm>
          <a:prstGeom prst="rect">
            <a:avLst/>
          </a:prstGeom>
          <a:noFill/>
          <a:ln>
            <a:noFill/>
          </a:ln>
        </p:spPr>
        <p:txBody>
          <a:bodyPr anchorCtr="0" anchor="t" bIns="0" lIns="0" spcFirstLastPara="1" rIns="0" wrap="square" tIns="0">
            <a:noAutofit/>
          </a:bodyPr>
          <a:lstStyle>
            <a:lvl1pPr indent="-317500" lvl="0" marL="457200" rtl="0" algn="l">
              <a:lnSpc>
                <a:spcPct val="115000"/>
              </a:lnSpc>
              <a:spcBef>
                <a:spcPts val="0"/>
              </a:spcBef>
              <a:spcAft>
                <a:spcPts val="0"/>
              </a:spcAft>
              <a:buClr>
                <a:schemeClr val="accent5"/>
              </a:buClr>
              <a:buSzPts val="1400"/>
              <a:buFont typeface="Proxima Nova"/>
              <a:buChar char="●"/>
              <a:defRPr b="1">
                <a:solidFill>
                  <a:schemeClr val="accent5"/>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accent5"/>
              </a:buClr>
              <a:buSzPts val="1200"/>
              <a:buFont typeface="Proxima Nova"/>
              <a:buChar char="■"/>
              <a:defRPr b="1" sz="1200">
                <a:solidFill>
                  <a:schemeClr val="accent5"/>
                </a:solidFill>
                <a:latin typeface="Proxima Nova"/>
                <a:ea typeface="Proxima Nova"/>
                <a:cs typeface="Proxima Nova"/>
                <a:sym typeface="Proxima Nova"/>
              </a:defRPr>
            </a:lvl9pPr>
          </a:lstStyle>
          <a:p/>
        </p:txBody>
      </p:sp>
      <p:sp>
        <p:nvSpPr>
          <p:cNvPr id="331" name="Google Shape;331;p22"/>
          <p:cNvSpPr txBox="1"/>
          <p:nvPr>
            <p:ph idx="7" type="body"/>
          </p:nvPr>
        </p:nvSpPr>
        <p:spPr>
          <a:xfrm>
            <a:off x="3230425" y="376355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32" name="Google Shape;332;p22"/>
          <p:cNvSpPr txBox="1"/>
          <p:nvPr>
            <p:ph idx="8" type="body"/>
          </p:nvPr>
        </p:nvSpPr>
        <p:spPr>
          <a:xfrm>
            <a:off x="6210300" y="3763550"/>
            <a:ext cx="1991400" cy="7056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33" name="Google Shape;333;p22"/>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21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1">
  <p:cSld name="TITLE_AND_BODY_1_1_1">
    <p:spTree>
      <p:nvGrpSpPr>
        <p:cNvPr id="334" name="Shape 334"/>
        <p:cNvGrpSpPr/>
        <p:nvPr/>
      </p:nvGrpSpPr>
      <p:grpSpPr>
        <a:xfrm>
          <a:off x="0" y="0"/>
          <a:ext cx="0" cy="0"/>
          <a:chOff x="0" y="0"/>
          <a:chExt cx="0" cy="0"/>
        </a:xfrm>
      </p:grpSpPr>
      <p:pic>
        <p:nvPicPr>
          <p:cNvPr id="335" name="Google Shape;335;p23"/>
          <p:cNvPicPr preferRelativeResize="0"/>
          <p:nvPr/>
        </p:nvPicPr>
        <p:blipFill rotWithShape="1">
          <a:blip r:embed="rId2">
            <a:alphaModFix/>
          </a:blip>
          <a:srcRect b="0" l="0" r="9551" t="0"/>
          <a:stretch/>
        </p:blipFill>
        <p:spPr>
          <a:xfrm>
            <a:off x="6418625" y="812863"/>
            <a:ext cx="1778501" cy="3739192"/>
          </a:xfrm>
          <a:prstGeom prst="rect">
            <a:avLst/>
          </a:prstGeom>
          <a:noFill/>
          <a:ln>
            <a:noFill/>
          </a:ln>
        </p:spPr>
      </p:pic>
      <p:pic>
        <p:nvPicPr>
          <p:cNvPr id="336" name="Google Shape;336;p23"/>
          <p:cNvPicPr preferRelativeResize="0"/>
          <p:nvPr/>
        </p:nvPicPr>
        <p:blipFill>
          <a:blip r:embed="rId3">
            <a:alphaModFix/>
          </a:blip>
          <a:stretch>
            <a:fillRect/>
          </a:stretch>
        </p:blipFill>
        <p:spPr>
          <a:xfrm>
            <a:off x="4114650" y="818363"/>
            <a:ext cx="1778501" cy="3830062"/>
          </a:xfrm>
          <a:prstGeom prst="rect">
            <a:avLst/>
          </a:prstGeom>
          <a:noFill/>
          <a:ln>
            <a:noFill/>
          </a:ln>
        </p:spPr>
      </p:pic>
      <p:sp>
        <p:nvSpPr>
          <p:cNvPr id="337" name="Google Shape;337;p23"/>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38" name="Google Shape;338;p23"/>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39" name="Google Shape;339;p23"/>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40" name="Google Shape;340;p23"/>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41" name="Google Shape;341;p23"/>
          <p:cNvSpPr/>
          <p:nvPr/>
        </p:nvSpPr>
        <p:spPr>
          <a:xfrm>
            <a:off x="0" y="0"/>
            <a:ext cx="3651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342" name="Google Shape;342;p23"/>
          <p:cNvSpPr txBox="1"/>
          <p:nvPr>
            <p:ph type="title"/>
          </p:nvPr>
        </p:nvSpPr>
        <p:spPr>
          <a:xfrm>
            <a:off x="400275" y="2231100"/>
            <a:ext cx="3000000" cy="1511400"/>
          </a:xfrm>
          <a:prstGeom prst="rect">
            <a:avLst/>
          </a:prstGeom>
          <a:noFill/>
          <a:ln>
            <a:noFill/>
          </a:ln>
        </p:spPr>
        <p:txBody>
          <a:bodyPr anchorCtr="0" anchor="t" bIns="91425" lIns="0" spcFirstLastPara="1" rIns="91425" wrap="square" tIns="91425">
            <a:spAutoFit/>
          </a:bodyPr>
          <a:lstStyle>
            <a:lvl1pPr lvl="0" rtl="0">
              <a:spcBef>
                <a:spcPts val="0"/>
              </a:spcBef>
              <a:spcAft>
                <a:spcPts val="0"/>
              </a:spcAft>
              <a:buClr>
                <a:schemeClr val="lt1"/>
              </a:buClr>
              <a:buSzPts val="3000"/>
              <a:buFont typeface="Proxima Nova"/>
              <a:buNone/>
              <a:defRPr b="1" sz="300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3" name="Google Shape;343;p23"/>
          <p:cNvSpPr txBox="1"/>
          <p:nvPr>
            <p:ph idx="1" type="subTitle"/>
          </p:nvPr>
        </p:nvSpPr>
        <p:spPr>
          <a:xfrm>
            <a:off x="406375" y="3271275"/>
            <a:ext cx="2746800" cy="6633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1400"/>
              <a:buFont typeface="Proxima Nova Semibold"/>
              <a:buNone/>
              <a:defRPr>
                <a:solidFill>
                  <a:schemeClr val="lt1"/>
                </a:solidFill>
                <a:latin typeface="Proxima Nova Semibold"/>
                <a:ea typeface="Proxima Nova Semibold"/>
                <a:cs typeface="Proxima Nova Semibold"/>
                <a:sym typeface="Proxima Nova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44" name="Google Shape;344;p23"/>
          <p:cNvPicPr preferRelativeResize="0"/>
          <p:nvPr/>
        </p:nvPicPr>
        <p:blipFill>
          <a:blip r:embed="rId5">
            <a:alphaModFix/>
          </a:blip>
          <a:stretch>
            <a:fillRect/>
          </a:stretch>
        </p:blipFill>
        <p:spPr>
          <a:xfrm>
            <a:off x="4024913" y="751375"/>
            <a:ext cx="1939350" cy="3964026"/>
          </a:xfrm>
          <a:prstGeom prst="rect">
            <a:avLst/>
          </a:prstGeom>
          <a:noFill/>
          <a:ln>
            <a:noFill/>
          </a:ln>
        </p:spPr>
      </p:pic>
      <p:pic>
        <p:nvPicPr>
          <p:cNvPr id="345" name="Google Shape;345;p23"/>
          <p:cNvPicPr preferRelativeResize="0"/>
          <p:nvPr/>
        </p:nvPicPr>
        <p:blipFill>
          <a:blip r:embed="rId5">
            <a:alphaModFix/>
          </a:blip>
          <a:stretch>
            <a:fillRect/>
          </a:stretch>
        </p:blipFill>
        <p:spPr>
          <a:xfrm>
            <a:off x="6337875" y="700450"/>
            <a:ext cx="1939350" cy="3964026"/>
          </a:xfrm>
          <a:prstGeom prst="rect">
            <a:avLst/>
          </a:prstGeom>
          <a:noFill/>
          <a:ln>
            <a:noFill/>
          </a:ln>
        </p:spPr>
      </p:pic>
      <p:sp>
        <p:nvSpPr>
          <p:cNvPr id="346" name="Google Shape;346;p23"/>
          <p:cNvSpPr/>
          <p:nvPr/>
        </p:nvSpPr>
        <p:spPr>
          <a:xfrm>
            <a:off x="4802288" y="1084950"/>
            <a:ext cx="384600" cy="116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347" name="Google Shape;347;p23"/>
          <p:cNvSpPr txBox="1"/>
          <p:nvPr>
            <p:ph idx="2" type="title"/>
          </p:nvPr>
        </p:nvSpPr>
        <p:spPr>
          <a:xfrm>
            <a:off x="4105388" y="1005900"/>
            <a:ext cx="1778400" cy="310200"/>
          </a:xfrm>
          <a:prstGeom prst="rect">
            <a:avLst/>
          </a:prstGeom>
          <a:noFill/>
          <a:ln>
            <a:noFill/>
          </a:ln>
        </p:spPr>
        <p:txBody>
          <a:bodyPr anchorCtr="0" anchor="t" bIns="0" lIns="0" spcFirstLastPara="1" rIns="0" wrap="square" tIns="45700">
            <a:noAutofit/>
          </a:bodyPr>
          <a:lstStyle>
            <a:lvl1pPr lvl="0" rtl="0" algn="ctr">
              <a:lnSpc>
                <a:spcPct val="100000"/>
              </a:lnSpc>
              <a:spcBef>
                <a:spcPts val="0"/>
              </a:spcBef>
              <a:spcAft>
                <a:spcPts val="0"/>
              </a:spcAft>
              <a:buClr>
                <a:srgbClr val="2D2D2D"/>
              </a:buClr>
              <a:buSzPts val="600"/>
              <a:buFont typeface="Proxima Nova"/>
              <a:buNone/>
              <a:defRPr b="1" sz="600">
                <a:solidFill>
                  <a:srgbClr val="2D2D2D"/>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9pPr>
          </a:lstStyle>
          <a:p/>
        </p:txBody>
      </p:sp>
      <p:sp>
        <p:nvSpPr>
          <p:cNvPr id="348" name="Google Shape;348;p23"/>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Wish Merchant Slide Template">
  <p:cSld name="TITLE_AND_BODY_1_1_1_1">
    <p:spTree>
      <p:nvGrpSpPr>
        <p:cNvPr id="349" name="Shape 349"/>
        <p:cNvGrpSpPr/>
        <p:nvPr/>
      </p:nvGrpSpPr>
      <p:grpSpPr>
        <a:xfrm>
          <a:off x="0" y="0"/>
          <a:ext cx="0" cy="0"/>
          <a:chOff x="0" y="0"/>
          <a:chExt cx="0" cy="0"/>
        </a:xfrm>
      </p:grpSpPr>
      <p:sp>
        <p:nvSpPr>
          <p:cNvPr id="350" name="Google Shape;350;p24"/>
          <p:cNvSpPr/>
          <p:nvPr/>
        </p:nvSpPr>
        <p:spPr>
          <a:xfrm>
            <a:off x="0" y="0"/>
            <a:ext cx="3651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351" name="Google Shape;351;p24"/>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52" name="Google Shape;352;p24"/>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353" name="Google Shape;353;p24"/>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54" name="Google Shape;354;p24"/>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55" name="Google Shape;355;p24"/>
          <p:cNvSpPr txBox="1"/>
          <p:nvPr>
            <p:ph type="title"/>
          </p:nvPr>
        </p:nvSpPr>
        <p:spPr>
          <a:xfrm>
            <a:off x="400275" y="2231100"/>
            <a:ext cx="3000000" cy="1511400"/>
          </a:xfrm>
          <a:prstGeom prst="rect">
            <a:avLst/>
          </a:prstGeom>
          <a:noFill/>
          <a:ln>
            <a:noFill/>
          </a:ln>
        </p:spPr>
        <p:txBody>
          <a:bodyPr anchorCtr="0" anchor="t" bIns="91425" lIns="0" spcFirstLastPara="1" rIns="91425" wrap="square" tIns="91425">
            <a:spAutoFit/>
          </a:bodyPr>
          <a:lstStyle>
            <a:lvl1pPr lvl="0" rtl="0">
              <a:spcBef>
                <a:spcPts val="0"/>
              </a:spcBef>
              <a:spcAft>
                <a:spcPts val="0"/>
              </a:spcAft>
              <a:buClr>
                <a:schemeClr val="lt1"/>
              </a:buClr>
              <a:buSzPts val="3000"/>
              <a:buFont typeface="Proxima Nova"/>
              <a:buNone/>
              <a:defRPr b="1" sz="300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6" name="Google Shape;356;p24"/>
          <p:cNvSpPr txBox="1"/>
          <p:nvPr>
            <p:ph idx="1" type="subTitle"/>
          </p:nvPr>
        </p:nvSpPr>
        <p:spPr>
          <a:xfrm>
            <a:off x="406375" y="3271275"/>
            <a:ext cx="2746800" cy="6633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1400"/>
              <a:buFont typeface="Proxima Nova Semibold"/>
              <a:buNone/>
              <a:defRPr>
                <a:solidFill>
                  <a:schemeClr val="lt1"/>
                </a:solidFill>
                <a:latin typeface="Proxima Nova Semibold"/>
                <a:ea typeface="Proxima Nova Semibold"/>
                <a:cs typeface="Proxima Nova Semibold"/>
                <a:sym typeface="Proxima Nova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57" name="Google Shape;357;p24"/>
          <p:cNvGrpSpPr/>
          <p:nvPr/>
        </p:nvGrpSpPr>
        <p:grpSpPr>
          <a:xfrm>
            <a:off x="789950" y="692525"/>
            <a:ext cx="7650697" cy="4302677"/>
            <a:chOff x="789950" y="692525"/>
            <a:chExt cx="7650697" cy="4302677"/>
          </a:xfrm>
        </p:grpSpPr>
        <p:pic>
          <p:nvPicPr>
            <p:cNvPr id="358" name="Google Shape;358;p24"/>
            <p:cNvPicPr preferRelativeResize="0"/>
            <p:nvPr/>
          </p:nvPicPr>
          <p:blipFill rotWithShape="1">
            <a:blip r:embed="rId3">
              <a:alphaModFix/>
            </a:blip>
            <a:srcRect b="0" l="0" r="0" t="0"/>
            <a:stretch/>
          </p:blipFill>
          <p:spPr>
            <a:xfrm>
              <a:off x="789950" y="692525"/>
              <a:ext cx="7650697" cy="4302677"/>
            </a:xfrm>
            <a:prstGeom prst="rect">
              <a:avLst/>
            </a:prstGeom>
            <a:noFill/>
            <a:ln>
              <a:noFill/>
            </a:ln>
          </p:spPr>
        </p:pic>
        <p:sp>
          <p:nvSpPr>
            <p:cNvPr id="359" name="Google Shape;359;p24"/>
            <p:cNvSpPr/>
            <p:nvPr/>
          </p:nvSpPr>
          <p:spPr>
            <a:xfrm>
              <a:off x="3621525" y="1498550"/>
              <a:ext cx="4015500" cy="2761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grpSp>
      <p:sp>
        <p:nvSpPr>
          <p:cNvPr id="360" name="Google Shape;360;p24"/>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1 2">
  <p:cSld name="TITLE_AND_BODY_1_1_1_2">
    <p:spTree>
      <p:nvGrpSpPr>
        <p:cNvPr id="361" name="Shape 361"/>
        <p:cNvGrpSpPr/>
        <p:nvPr/>
      </p:nvGrpSpPr>
      <p:grpSpPr>
        <a:xfrm>
          <a:off x="0" y="0"/>
          <a:ext cx="0" cy="0"/>
          <a:chOff x="0" y="0"/>
          <a:chExt cx="0" cy="0"/>
        </a:xfrm>
      </p:grpSpPr>
      <p:sp>
        <p:nvSpPr>
          <p:cNvPr id="362" name="Google Shape;362;p25"/>
          <p:cNvSpPr/>
          <p:nvPr/>
        </p:nvSpPr>
        <p:spPr>
          <a:xfrm>
            <a:off x="0" y="0"/>
            <a:ext cx="5772300" cy="5143500"/>
          </a:xfrm>
          <a:prstGeom prst="rect">
            <a:avLst/>
          </a:prstGeom>
          <a:solidFill>
            <a:srgbClr val="F7F9F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pic>
        <p:nvPicPr>
          <p:cNvPr id="363" name="Google Shape;363;p25"/>
          <p:cNvPicPr preferRelativeResize="0"/>
          <p:nvPr/>
        </p:nvPicPr>
        <p:blipFill>
          <a:blip r:embed="rId2">
            <a:alphaModFix/>
          </a:blip>
          <a:stretch>
            <a:fillRect/>
          </a:stretch>
        </p:blipFill>
        <p:spPr>
          <a:xfrm>
            <a:off x="4113640" y="1196827"/>
            <a:ext cx="1272421" cy="2740239"/>
          </a:xfrm>
          <a:prstGeom prst="rect">
            <a:avLst/>
          </a:prstGeom>
          <a:noFill/>
          <a:ln>
            <a:noFill/>
          </a:ln>
        </p:spPr>
      </p:pic>
      <p:pic>
        <p:nvPicPr>
          <p:cNvPr id="364" name="Google Shape;364;p25"/>
          <p:cNvPicPr preferRelativeResize="0"/>
          <p:nvPr/>
        </p:nvPicPr>
        <p:blipFill>
          <a:blip r:embed="rId3">
            <a:alphaModFix/>
          </a:blip>
          <a:stretch>
            <a:fillRect/>
          </a:stretch>
        </p:blipFill>
        <p:spPr>
          <a:xfrm>
            <a:off x="4049438" y="1148900"/>
            <a:ext cx="1387500" cy="2836081"/>
          </a:xfrm>
          <a:prstGeom prst="rect">
            <a:avLst/>
          </a:prstGeom>
          <a:noFill/>
          <a:ln>
            <a:noFill/>
          </a:ln>
        </p:spPr>
      </p:pic>
      <p:sp>
        <p:nvSpPr>
          <p:cNvPr id="365" name="Google Shape;365;p25"/>
          <p:cNvSpPr/>
          <p:nvPr/>
        </p:nvSpPr>
        <p:spPr>
          <a:xfrm>
            <a:off x="4605607" y="1387558"/>
            <a:ext cx="275100" cy="8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366" name="Google Shape;366;p25"/>
          <p:cNvSpPr txBox="1"/>
          <p:nvPr>
            <p:ph type="title"/>
          </p:nvPr>
        </p:nvSpPr>
        <p:spPr>
          <a:xfrm>
            <a:off x="4107013" y="1331001"/>
            <a:ext cx="1272000" cy="222000"/>
          </a:xfrm>
          <a:prstGeom prst="rect">
            <a:avLst/>
          </a:prstGeom>
          <a:noFill/>
          <a:ln>
            <a:noFill/>
          </a:ln>
        </p:spPr>
        <p:txBody>
          <a:bodyPr anchorCtr="0" anchor="t" bIns="0" lIns="0" spcFirstLastPara="1" rIns="0" wrap="square" tIns="45700">
            <a:noAutofit/>
          </a:bodyPr>
          <a:lstStyle>
            <a:lvl1pPr lvl="0" rtl="0" algn="ctr">
              <a:lnSpc>
                <a:spcPct val="100000"/>
              </a:lnSpc>
              <a:spcBef>
                <a:spcPts val="0"/>
              </a:spcBef>
              <a:spcAft>
                <a:spcPts val="0"/>
              </a:spcAft>
              <a:buClr>
                <a:srgbClr val="2D2D2D"/>
              </a:buClr>
              <a:buSzPts val="500"/>
              <a:buFont typeface="Proxima Nova"/>
              <a:buNone/>
              <a:defRPr b="1" sz="500">
                <a:solidFill>
                  <a:srgbClr val="2D2D2D"/>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9pPr>
          </a:lstStyle>
          <a:p/>
        </p:txBody>
      </p:sp>
      <p:sp>
        <p:nvSpPr>
          <p:cNvPr id="367" name="Google Shape;367;p25"/>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68" name="Google Shape;368;p25"/>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69" name="Google Shape;369;p25"/>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70" name="Google Shape;370;p25"/>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71" name="Google Shape;371;p25"/>
          <p:cNvPicPr preferRelativeResize="0"/>
          <p:nvPr/>
        </p:nvPicPr>
        <p:blipFill>
          <a:blip r:embed="rId3">
            <a:alphaModFix/>
          </a:blip>
          <a:stretch>
            <a:fillRect/>
          </a:stretch>
        </p:blipFill>
        <p:spPr>
          <a:xfrm>
            <a:off x="6337875" y="700450"/>
            <a:ext cx="1939350" cy="3964026"/>
          </a:xfrm>
          <a:prstGeom prst="rect">
            <a:avLst/>
          </a:prstGeom>
          <a:noFill/>
          <a:ln>
            <a:noFill/>
          </a:ln>
        </p:spPr>
      </p:pic>
      <p:pic>
        <p:nvPicPr>
          <p:cNvPr id="372" name="Google Shape;372;p25"/>
          <p:cNvPicPr preferRelativeResize="0"/>
          <p:nvPr/>
        </p:nvPicPr>
        <p:blipFill>
          <a:blip r:embed="rId3">
            <a:alphaModFix/>
          </a:blip>
          <a:stretch>
            <a:fillRect/>
          </a:stretch>
        </p:blipFill>
        <p:spPr>
          <a:xfrm>
            <a:off x="428620" y="1139678"/>
            <a:ext cx="1387635" cy="2836326"/>
          </a:xfrm>
          <a:prstGeom prst="rect">
            <a:avLst/>
          </a:prstGeom>
          <a:noFill/>
          <a:ln>
            <a:noFill/>
          </a:ln>
        </p:spPr>
      </p:pic>
      <p:sp>
        <p:nvSpPr>
          <p:cNvPr id="373" name="Google Shape;373;p25"/>
          <p:cNvSpPr txBox="1"/>
          <p:nvPr>
            <p:ph idx="1" type="body"/>
          </p:nvPr>
        </p:nvSpPr>
        <p:spPr>
          <a:xfrm>
            <a:off x="428725" y="4101025"/>
            <a:ext cx="2944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374" name="Google Shape;374;p25"/>
          <p:cNvSpPr txBox="1"/>
          <p:nvPr>
            <p:ph idx="2" type="body"/>
          </p:nvPr>
        </p:nvSpPr>
        <p:spPr>
          <a:xfrm>
            <a:off x="4049437" y="410102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375" name="Google Shape;375;p25"/>
          <p:cNvSpPr txBox="1"/>
          <p:nvPr>
            <p:ph idx="3"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376" name="Google Shape;376;p25"/>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77" name="Google Shape;377;p25"/>
          <p:cNvPicPr preferRelativeResize="0"/>
          <p:nvPr/>
        </p:nvPicPr>
        <p:blipFill>
          <a:blip r:embed="rId5">
            <a:alphaModFix/>
          </a:blip>
          <a:stretch>
            <a:fillRect/>
          </a:stretch>
        </p:blipFill>
        <p:spPr>
          <a:xfrm>
            <a:off x="2043175" y="1180512"/>
            <a:ext cx="1272401" cy="2754652"/>
          </a:xfrm>
          <a:prstGeom prst="rect">
            <a:avLst/>
          </a:prstGeom>
          <a:noFill/>
          <a:ln>
            <a:noFill/>
          </a:ln>
        </p:spPr>
      </p:pic>
      <p:pic>
        <p:nvPicPr>
          <p:cNvPr id="378" name="Google Shape;378;p25"/>
          <p:cNvPicPr preferRelativeResize="0"/>
          <p:nvPr/>
        </p:nvPicPr>
        <p:blipFill>
          <a:blip r:embed="rId3">
            <a:alphaModFix/>
          </a:blip>
          <a:stretch>
            <a:fillRect/>
          </a:stretch>
        </p:blipFill>
        <p:spPr>
          <a:xfrm>
            <a:off x="1985714" y="1149801"/>
            <a:ext cx="1387635" cy="2836326"/>
          </a:xfrm>
          <a:prstGeom prst="rect">
            <a:avLst/>
          </a:prstGeom>
          <a:noFill/>
          <a:ln>
            <a:noFill/>
          </a:ln>
        </p:spPr>
      </p:pic>
      <p:sp>
        <p:nvSpPr>
          <p:cNvPr id="379" name="Google Shape;379;p25"/>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1 2 2">
  <p:cSld name="TITLE_AND_BODY_1_1_1_2_2">
    <p:spTree>
      <p:nvGrpSpPr>
        <p:cNvPr id="380" name="Shape 380"/>
        <p:cNvGrpSpPr/>
        <p:nvPr/>
      </p:nvGrpSpPr>
      <p:grpSpPr>
        <a:xfrm>
          <a:off x="0" y="0"/>
          <a:ext cx="0" cy="0"/>
          <a:chOff x="0" y="0"/>
          <a:chExt cx="0" cy="0"/>
        </a:xfrm>
      </p:grpSpPr>
      <p:sp>
        <p:nvSpPr>
          <p:cNvPr id="381" name="Google Shape;381;p26"/>
          <p:cNvSpPr/>
          <p:nvPr/>
        </p:nvSpPr>
        <p:spPr>
          <a:xfrm>
            <a:off x="0" y="0"/>
            <a:ext cx="3897000" cy="5143500"/>
          </a:xfrm>
          <a:prstGeom prst="rect">
            <a:avLst/>
          </a:prstGeom>
          <a:solidFill>
            <a:srgbClr val="F7F9F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pic>
        <p:nvPicPr>
          <p:cNvPr id="382" name="Google Shape;382;p26"/>
          <p:cNvPicPr preferRelativeResize="0"/>
          <p:nvPr/>
        </p:nvPicPr>
        <p:blipFill>
          <a:blip r:embed="rId2">
            <a:alphaModFix/>
          </a:blip>
          <a:stretch>
            <a:fillRect/>
          </a:stretch>
        </p:blipFill>
        <p:spPr>
          <a:xfrm>
            <a:off x="4498494" y="760507"/>
            <a:ext cx="1804889" cy="3886930"/>
          </a:xfrm>
          <a:prstGeom prst="rect">
            <a:avLst/>
          </a:prstGeom>
          <a:noFill/>
          <a:ln>
            <a:noFill/>
          </a:ln>
        </p:spPr>
      </p:pic>
      <p:pic>
        <p:nvPicPr>
          <p:cNvPr id="383" name="Google Shape;383;p26"/>
          <p:cNvPicPr preferRelativeResize="0"/>
          <p:nvPr/>
        </p:nvPicPr>
        <p:blipFill>
          <a:blip r:embed="rId3">
            <a:alphaModFix/>
          </a:blip>
          <a:stretch>
            <a:fillRect/>
          </a:stretch>
        </p:blipFill>
        <p:spPr>
          <a:xfrm>
            <a:off x="4407425" y="692525"/>
            <a:ext cx="1968125" cy="4022873"/>
          </a:xfrm>
          <a:prstGeom prst="rect">
            <a:avLst/>
          </a:prstGeom>
          <a:noFill/>
          <a:ln>
            <a:noFill/>
          </a:ln>
        </p:spPr>
      </p:pic>
      <p:sp>
        <p:nvSpPr>
          <p:cNvPr id="384" name="Google Shape;384;p26"/>
          <p:cNvSpPr/>
          <p:nvPr/>
        </p:nvSpPr>
        <p:spPr>
          <a:xfrm>
            <a:off x="5196334" y="1031052"/>
            <a:ext cx="390300" cy="11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385" name="Google Shape;385;p26"/>
          <p:cNvSpPr txBox="1"/>
          <p:nvPr>
            <p:ph type="title"/>
          </p:nvPr>
        </p:nvSpPr>
        <p:spPr>
          <a:xfrm>
            <a:off x="4489094" y="950829"/>
            <a:ext cx="1804200" cy="315000"/>
          </a:xfrm>
          <a:prstGeom prst="rect">
            <a:avLst/>
          </a:prstGeom>
          <a:noFill/>
          <a:ln>
            <a:noFill/>
          </a:ln>
        </p:spPr>
        <p:txBody>
          <a:bodyPr anchorCtr="0" anchor="t" bIns="0" lIns="0" spcFirstLastPara="1" rIns="0" wrap="square" tIns="45700">
            <a:noAutofit/>
          </a:bodyPr>
          <a:lstStyle>
            <a:lvl1pPr lvl="0" rtl="0" algn="ctr">
              <a:lnSpc>
                <a:spcPct val="100000"/>
              </a:lnSpc>
              <a:spcBef>
                <a:spcPts val="0"/>
              </a:spcBef>
              <a:spcAft>
                <a:spcPts val="0"/>
              </a:spcAft>
              <a:buClr>
                <a:srgbClr val="2D2D2D"/>
              </a:buClr>
              <a:buSzPts val="500"/>
              <a:buFont typeface="Proxima Nova"/>
              <a:buNone/>
              <a:defRPr b="1" sz="500">
                <a:solidFill>
                  <a:srgbClr val="2D2D2D"/>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100"/>
              <a:buFont typeface="Proxima Nova"/>
              <a:buNone/>
              <a:defRPr b="1" sz="1100">
                <a:solidFill>
                  <a:schemeClr val="dk1"/>
                </a:solidFill>
                <a:latin typeface="Proxima Nova"/>
                <a:ea typeface="Proxima Nova"/>
                <a:cs typeface="Proxima Nova"/>
                <a:sym typeface="Proxima Nova"/>
              </a:defRPr>
            </a:lvl9pPr>
          </a:lstStyle>
          <a:p/>
        </p:txBody>
      </p:sp>
      <p:sp>
        <p:nvSpPr>
          <p:cNvPr id="386" name="Google Shape;386;p26"/>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87" name="Google Shape;387;p26"/>
          <p:cNvPicPr preferRelativeResize="0"/>
          <p:nvPr/>
        </p:nvPicPr>
        <p:blipFill rotWithShape="1">
          <a:blip r:embed="rId4">
            <a:alphaModFix/>
          </a:blip>
          <a:srcRect b="0" l="0" r="0" t="0"/>
          <a:stretch/>
        </p:blipFill>
        <p:spPr>
          <a:xfrm>
            <a:off x="8781263" y="220513"/>
            <a:ext cx="289274" cy="194275"/>
          </a:xfrm>
          <a:prstGeom prst="rect">
            <a:avLst/>
          </a:prstGeom>
          <a:noFill/>
          <a:ln>
            <a:noFill/>
          </a:ln>
        </p:spPr>
      </p:pic>
      <p:sp>
        <p:nvSpPr>
          <p:cNvPr id="388" name="Google Shape;388;p26"/>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389" name="Google Shape;389;p26"/>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90" name="Google Shape;390;p26"/>
          <p:cNvPicPr preferRelativeResize="0"/>
          <p:nvPr/>
        </p:nvPicPr>
        <p:blipFill>
          <a:blip r:embed="rId3">
            <a:alphaModFix/>
          </a:blip>
          <a:stretch>
            <a:fillRect/>
          </a:stretch>
        </p:blipFill>
        <p:spPr>
          <a:xfrm>
            <a:off x="428620" y="1139678"/>
            <a:ext cx="1387635" cy="2836326"/>
          </a:xfrm>
          <a:prstGeom prst="rect">
            <a:avLst/>
          </a:prstGeom>
          <a:noFill/>
          <a:ln>
            <a:noFill/>
          </a:ln>
        </p:spPr>
      </p:pic>
      <p:sp>
        <p:nvSpPr>
          <p:cNvPr id="391" name="Google Shape;391;p26"/>
          <p:cNvSpPr txBox="1"/>
          <p:nvPr>
            <p:ph idx="1" type="body"/>
          </p:nvPr>
        </p:nvSpPr>
        <p:spPr>
          <a:xfrm>
            <a:off x="428625" y="4193550"/>
            <a:ext cx="2944800" cy="428100"/>
          </a:xfrm>
          <a:prstGeom prst="rect">
            <a:avLst/>
          </a:prstGeom>
          <a:noFill/>
          <a:ln>
            <a:noFill/>
          </a:ln>
        </p:spPr>
        <p:txBody>
          <a:bodyPr anchorCtr="0" anchor="t" bIns="0" lIns="0" spcFirstLastPara="1" rIns="0" wrap="square" tIns="0">
            <a:noAutofit/>
          </a:bodyPr>
          <a:lstStyle>
            <a:lvl1pPr indent="-292100" lvl="0" marL="457200" rtl="0">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392" name="Google Shape;392;p26"/>
          <p:cNvSpPr txBox="1"/>
          <p:nvPr>
            <p:ph idx="2" type="body"/>
          </p:nvPr>
        </p:nvSpPr>
        <p:spPr>
          <a:xfrm>
            <a:off x="6719238" y="2489913"/>
            <a:ext cx="16176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393" name="Google Shape;393;p26"/>
          <p:cNvSpPr txBox="1"/>
          <p:nvPr>
            <p:ph idx="3"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394" name="Google Shape;394;p26"/>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95" name="Google Shape;395;p26"/>
          <p:cNvPicPr preferRelativeResize="0"/>
          <p:nvPr/>
        </p:nvPicPr>
        <p:blipFill>
          <a:blip r:embed="rId5">
            <a:alphaModFix/>
          </a:blip>
          <a:stretch>
            <a:fillRect/>
          </a:stretch>
        </p:blipFill>
        <p:spPr>
          <a:xfrm>
            <a:off x="2043175" y="1180512"/>
            <a:ext cx="1272401" cy="2754652"/>
          </a:xfrm>
          <a:prstGeom prst="rect">
            <a:avLst/>
          </a:prstGeom>
          <a:noFill/>
          <a:ln>
            <a:noFill/>
          </a:ln>
        </p:spPr>
      </p:pic>
      <p:pic>
        <p:nvPicPr>
          <p:cNvPr id="396" name="Google Shape;396;p26"/>
          <p:cNvPicPr preferRelativeResize="0"/>
          <p:nvPr/>
        </p:nvPicPr>
        <p:blipFill>
          <a:blip r:embed="rId3">
            <a:alphaModFix/>
          </a:blip>
          <a:stretch>
            <a:fillRect/>
          </a:stretch>
        </p:blipFill>
        <p:spPr>
          <a:xfrm>
            <a:off x="1985714" y="1149801"/>
            <a:ext cx="1387635" cy="2836326"/>
          </a:xfrm>
          <a:prstGeom prst="rect">
            <a:avLst/>
          </a:prstGeom>
          <a:noFill/>
          <a:ln>
            <a:noFill/>
          </a:ln>
        </p:spPr>
      </p:pic>
      <p:sp>
        <p:nvSpPr>
          <p:cNvPr id="397" name="Google Shape;397;p26"/>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1 1 2 1">
  <p:cSld name="TITLE_AND_BODY_1_1_1_2_1">
    <p:spTree>
      <p:nvGrpSpPr>
        <p:cNvPr id="398" name="Shape 398"/>
        <p:cNvGrpSpPr/>
        <p:nvPr/>
      </p:nvGrpSpPr>
      <p:grpSpPr>
        <a:xfrm>
          <a:off x="0" y="0"/>
          <a:ext cx="0" cy="0"/>
          <a:chOff x="0" y="0"/>
          <a:chExt cx="0" cy="0"/>
        </a:xfrm>
      </p:grpSpPr>
      <p:sp>
        <p:nvSpPr>
          <p:cNvPr id="399" name="Google Shape;399;p27"/>
          <p:cNvSpPr/>
          <p:nvPr/>
        </p:nvSpPr>
        <p:spPr>
          <a:xfrm>
            <a:off x="0" y="0"/>
            <a:ext cx="5772300" cy="5143500"/>
          </a:xfrm>
          <a:prstGeom prst="rect">
            <a:avLst/>
          </a:prstGeom>
          <a:solidFill>
            <a:srgbClr val="F7F9F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400" name="Google Shape;400;p27"/>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01" name="Google Shape;401;p27"/>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402" name="Google Shape;402;p27"/>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403" name="Google Shape;403;p27"/>
          <p:cNvSpPr/>
          <p:nvPr/>
        </p:nvSpPr>
        <p:spPr>
          <a:xfrm>
            <a:off x="7637013" y="365688"/>
            <a:ext cx="640200" cy="640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04" name="Google Shape;404;p27"/>
          <p:cNvPicPr preferRelativeResize="0"/>
          <p:nvPr/>
        </p:nvPicPr>
        <p:blipFill>
          <a:blip r:embed="rId3">
            <a:alphaModFix/>
          </a:blip>
          <a:stretch>
            <a:fillRect/>
          </a:stretch>
        </p:blipFill>
        <p:spPr>
          <a:xfrm>
            <a:off x="6337875" y="700450"/>
            <a:ext cx="1939350" cy="3964026"/>
          </a:xfrm>
          <a:prstGeom prst="rect">
            <a:avLst/>
          </a:prstGeom>
          <a:noFill/>
          <a:ln>
            <a:noFill/>
          </a:ln>
        </p:spPr>
      </p:pic>
      <p:pic>
        <p:nvPicPr>
          <p:cNvPr id="405" name="Google Shape;405;p27"/>
          <p:cNvPicPr preferRelativeResize="0"/>
          <p:nvPr/>
        </p:nvPicPr>
        <p:blipFill>
          <a:blip r:embed="rId3">
            <a:alphaModFix/>
          </a:blip>
          <a:stretch>
            <a:fillRect/>
          </a:stretch>
        </p:blipFill>
        <p:spPr>
          <a:xfrm>
            <a:off x="1985714" y="1149801"/>
            <a:ext cx="1387635" cy="2836326"/>
          </a:xfrm>
          <a:prstGeom prst="rect">
            <a:avLst/>
          </a:prstGeom>
          <a:noFill/>
          <a:ln>
            <a:noFill/>
          </a:ln>
        </p:spPr>
      </p:pic>
      <p:pic>
        <p:nvPicPr>
          <p:cNvPr id="406" name="Google Shape;406;p27"/>
          <p:cNvPicPr preferRelativeResize="0"/>
          <p:nvPr/>
        </p:nvPicPr>
        <p:blipFill>
          <a:blip r:embed="rId3">
            <a:alphaModFix/>
          </a:blip>
          <a:stretch>
            <a:fillRect/>
          </a:stretch>
        </p:blipFill>
        <p:spPr>
          <a:xfrm>
            <a:off x="4049370" y="1149801"/>
            <a:ext cx="1387635" cy="2836326"/>
          </a:xfrm>
          <a:prstGeom prst="rect">
            <a:avLst/>
          </a:prstGeom>
          <a:noFill/>
          <a:ln>
            <a:noFill/>
          </a:ln>
        </p:spPr>
      </p:pic>
      <p:pic>
        <p:nvPicPr>
          <p:cNvPr id="407" name="Google Shape;407;p27"/>
          <p:cNvPicPr preferRelativeResize="0"/>
          <p:nvPr/>
        </p:nvPicPr>
        <p:blipFill>
          <a:blip r:embed="rId3">
            <a:alphaModFix/>
          </a:blip>
          <a:stretch>
            <a:fillRect/>
          </a:stretch>
        </p:blipFill>
        <p:spPr>
          <a:xfrm>
            <a:off x="428620" y="1139678"/>
            <a:ext cx="1387635" cy="2836326"/>
          </a:xfrm>
          <a:prstGeom prst="rect">
            <a:avLst/>
          </a:prstGeom>
          <a:noFill/>
          <a:ln>
            <a:noFill/>
          </a:ln>
        </p:spPr>
      </p:pic>
      <p:sp>
        <p:nvSpPr>
          <p:cNvPr id="408" name="Google Shape;408;p27"/>
          <p:cNvSpPr txBox="1"/>
          <p:nvPr>
            <p:ph idx="1" type="body"/>
          </p:nvPr>
        </p:nvSpPr>
        <p:spPr>
          <a:xfrm>
            <a:off x="428725" y="4101025"/>
            <a:ext cx="2944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409" name="Google Shape;409;p27"/>
          <p:cNvSpPr txBox="1"/>
          <p:nvPr>
            <p:ph idx="2" type="body"/>
          </p:nvPr>
        </p:nvSpPr>
        <p:spPr>
          <a:xfrm>
            <a:off x="4049437" y="4101025"/>
            <a:ext cx="1387500" cy="428100"/>
          </a:xfrm>
          <a:prstGeom prst="rect">
            <a:avLst/>
          </a:prstGeom>
          <a:noFill/>
          <a:ln>
            <a:noFill/>
          </a:ln>
        </p:spPr>
        <p:txBody>
          <a:bodyPr anchorCtr="0" anchor="t" bIns="0" lIns="0" spcFirstLastPara="1" rIns="0" wrap="square" tIns="0">
            <a:noAutofit/>
          </a:bodyPr>
          <a:lstStyle>
            <a:lvl1pPr indent="-292100" lvl="0" marL="457200" rtl="0" algn="ctr">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ctr">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ctr">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410" name="Google Shape;410;p27"/>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9pPr>
          </a:lstStyle>
          <a:p/>
        </p:txBody>
      </p:sp>
      <p:sp>
        <p:nvSpPr>
          <p:cNvPr id="411" name="Google Shape;411;p27"/>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412" name="Google Shape;412;p27"/>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1">
  <p:cSld name="SECTION_TITLE_AND_DESCRIPTION_1_2_2_6">
    <p:spTree>
      <p:nvGrpSpPr>
        <p:cNvPr id="413" name="Shape 413"/>
        <p:cNvGrpSpPr/>
        <p:nvPr/>
      </p:nvGrpSpPr>
      <p:grpSpPr>
        <a:xfrm>
          <a:off x="0" y="0"/>
          <a:ext cx="0" cy="0"/>
          <a:chOff x="0" y="0"/>
          <a:chExt cx="0" cy="0"/>
        </a:xfrm>
      </p:grpSpPr>
      <p:pic>
        <p:nvPicPr>
          <p:cNvPr id="414" name="Google Shape;414;p28"/>
          <p:cNvPicPr preferRelativeResize="0"/>
          <p:nvPr/>
        </p:nvPicPr>
        <p:blipFill>
          <a:blip r:embed="rId2">
            <a:alphaModFix/>
          </a:blip>
          <a:stretch>
            <a:fillRect/>
          </a:stretch>
        </p:blipFill>
        <p:spPr>
          <a:xfrm>
            <a:off x="5052988" y="1272424"/>
            <a:ext cx="2639369" cy="3871074"/>
          </a:xfrm>
          <a:prstGeom prst="rect">
            <a:avLst/>
          </a:prstGeom>
          <a:noFill/>
          <a:ln>
            <a:noFill/>
          </a:ln>
        </p:spPr>
      </p:pic>
      <p:sp>
        <p:nvSpPr>
          <p:cNvPr id="415" name="Google Shape;415;p28"/>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16" name="Google Shape;416;p28"/>
          <p:cNvPicPr preferRelativeResize="0"/>
          <p:nvPr/>
        </p:nvPicPr>
        <p:blipFill rotWithShape="1">
          <a:blip r:embed="rId3">
            <a:alphaModFix/>
          </a:blip>
          <a:srcRect b="0" l="0" r="0" t="0"/>
          <a:stretch/>
        </p:blipFill>
        <p:spPr>
          <a:xfrm>
            <a:off x="8781263" y="220513"/>
            <a:ext cx="289274" cy="194275"/>
          </a:xfrm>
          <a:prstGeom prst="rect">
            <a:avLst/>
          </a:prstGeom>
          <a:noFill/>
          <a:ln>
            <a:noFill/>
          </a:ln>
        </p:spPr>
      </p:pic>
      <p:sp>
        <p:nvSpPr>
          <p:cNvPr id="417" name="Google Shape;417;p28"/>
          <p:cNvSpPr txBox="1"/>
          <p:nvPr>
            <p:ph idx="12" type="sldNum"/>
          </p:nvPr>
        </p:nvSpPr>
        <p:spPr>
          <a:xfrm>
            <a:off x="8680550" y="2375050"/>
            <a:ext cx="478500" cy="393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1pPr>
            <a:lvl2pPr indent="0" lvl="1"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2pPr>
            <a:lvl3pPr indent="0" lvl="2"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3pPr>
            <a:lvl4pPr indent="0" lvl="3"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4pPr>
            <a:lvl5pPr indent="0" lvl="4"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5pPr>
            <a:lvl6pPr indent="0" lvl="5"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6pPr>
            <a:lvl7pPr indent="0" lvl="6"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7pPr>
            <a:lvl8pPr indent="0" lvl="7"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8pPr>
            <a:lvl9pPr indent="0" lvl="8" marL="0" marR="0" rtl="0" algn="ctr">
              <a:lnSpc>
                <a:spcPct val="100000"/>
              </a:lnSpc>
              <a:spcBef>
                <a:spcPts val="0"/>
              </a:spcBef>
              <a:spcAft>
                <a:spcPts val="0"/>
              </a:spcAft>
              <a:buClr>
                <a:srgbClr val="000000"/>
              </a:buClr>
              <a:buSzPts val="900"/>
              <a:buFont typeface="Arial"/>
              <a:buNone/>
              <a:defRPr b="1" i="0" sz="900" u="none" cap="none" strike="noStrike">
                <a:solidFill>
                  <a:srgbClr val="FFFFFF"/>
                </a:solidFill>
                <a:latin typeface="Proxima Nova"/>
                <a:ea typeface="Proxima Nova"/>
                <a:cs typeface="Proxima Nova"/>
                <a:sym typeface="Proxima Nova"/>
              </a:defRPr>
            </a:lvl9pPr>
          </a:lstStyle>
          <a:p>
            <a:pPr indent="0" lvl="0" marL="0" rtl="0" algn="ctr">
              <a:spcBef>
                <a:spcPts val="0"/>
              </a:spcBef>
              <a:spcAft>
                <a:spcPts val="0"/>
              </a:spcAft>
              <a:buNone/>
            </a:pPr>
            <a:fld id="{00000000-1234-1234-1234-123412341234}" type="slidenum">
              <a:rPr lang="en"/>
              <a:t>‹#›</a:t>
            </a:fld>
            <a:endParaRPr/>
          </a:p>
        </p:txBody>
      </p:sp>
      <p:sp>
        <p:nvSpPr>
          <p:cNvPr id="418" name="Google Shape;418;p28"/>
          <p:cNvSpPr txBox="1"/>
          <p:nvPr>
            <p:ph type="title"/>
          </p:nvPr>
        </p:nvSpPr>
        <p:spPr>
          <a:xfrm>
            <a:off x="352425" y="459125"/>
            <a:ext cx="8220000" cy="346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rgbClr val="0E3AA1"/>
              </a:buClr>
              <a:buSzPts val="2000"/>
              <a:buFont typeface="Proxima Nova"/>
              <a:buNone/>
              <a:defRPr b="1" sz="2000">
                <a:solidFill>
                  <a:srgbClr val="0E3AA1"/>
                </a:solidFill>
                <a:latin typeface="Proxima Nova"/>
                <a:ea typeface="Proxima Nova"/>
                <a:cs typeface="Proxima Nova"/>
                <a:sym typeface="Proxima Nova"/>
              </a:defRPr>
            </a:lvl1pPr>
            <a:lvl2pPr lvl="1"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2pPr>
            <a:lvl3pPr lvl="2"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3pPr>
            <a:lvl4pPr lvl="3"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4pPr>
            <a:lvl5pPr lvl="4"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5pPr>
            <a:lvl6pPr lvl="5"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6pPr>
            <a:lvl7pPr lvl="6"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7pPr>
            <a:lvl8pPr lvl="7"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8pPr>
            <a:lvl9pPr lvl="8" rtl="0" algn="ctr">
              <a:lnSpc>
                <a:spcPct val="100000"/>
              </a:lnSpc>
              <a:spcBef>
                <a:spcPts val="0"/>
              </a:spcBef>
              <a:spcAft>
                <a:spcPts val="0"/>
              </a:spcAft>
              <a:buClr>
                <a:srgbClr val="0E3AA1"/>
              </a:buClr>
              <a:buSzPts val="1600"/>
              <a:buFont typeface="Proxima Nova"/>
              <a:buNone/>
              <a:defRPr b="1" sz="1600">
                <a:solidFill>
                  <a:srgbClr val="0E3AA1"/>
                </a:solidFill>
                <a:latin typeface="Proxima Nova"/>
                <a:ea typeface="Proxima Nova"/>
                <a:cs typeface="Proxima Nova"/>
                <a:sym typeface="Proxima Nova"/>
              </a:defRPr>
            </a:lvl9pPr>
          </a:lstStyle>
          <a:p/>
        </p:txBody>
      </p:sp>
      <p:sp>
        <p:nvSpPr>
          <p:cNvPr id="419" name="Google Shape;419;p28"/>
          <p:cNvSpPr/>
          <p:nvPr/>
        </p:nvSpPr>
        <p:spPr>
          <a:xfrm>
            <a:off x="304165" y="459050"/>
            <a:ext cx="48300" cy="231600"/>
          </a:xfrm>
          <a:prstGeom prst="rect">
            <a:avLst/>
          </a:prstGeom>
          <a:solidFill>
            <a:srgbClr val="0E3A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20" name="Google Shape;420;p28"/>
          <p:cNvPicPr preferRelativeResize="0"/>
          <p:nvPr/>
        </p:nvPicPr>
        <p:blipFill rotWithShape="1">
          <a:blip r:embed="rId4">
            <a:alphaModFix/>
          </a:blip>
          <a:srcRect b="31318" l="0" r="0" t="0"/>
          <a:stretch/>
        </p:blipFill>
        <p:spPr>
          <a:xfrm>
            <a:off x="4939025" y="1143000"/>
            <a:ext cx="2849818" cy="4000501"/>
          </a:xfrm>
          <a:prstGeom prst="rect">
            <a:avLst/>
          </a:prstGeom>
          <a:noFill/>
          <a:ln>
            <a:noFill/>
          </a:ln>
        </p:spPr>
      </p:pic>
      <p:sp>
        <p:nvSpPr>
          <p:cNvPr id="421" name="Google Shape;421;p28"/>
          <p:cNvSpPr txBox="1"/>
          <p:nvPr>
            <p:ph idx="1" type="body"/>
          </p:nvPr>
        </p:nvSpPr>
        <p:spPr>
          <a:xfrm>
            <a:off x="428625" y="2522050"/>
            <a:ext cx="2530200" cy="17595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422" name="Google Shape;422;p28"/>
          <p:cNvSpPr txBox="1"/>
          <p:nvPr>
            <p:ph idx="2" type="title"/>
          </p:nvPr>
        </p:nvSpPr>
        <p:spPr>
          <a:xfrm>
            <a:off x="428625" y="1605000"/>
            <a:ext cx="2509800" cy="770100"/>
          </a:xfrm>
          <a:prstGeom prst="rect">
            <a:avLst/>
          </a:prstGeom>
          <a:noFill/>
          <a:ln>
            <a:noFill/>
          </a:ln>
        </p:spPr>
        <p:txBody>
          <a:bodyPr anchorCtr="0" anchor="b" bIns="0" lIns="0" spcFirstLastPara="1" rIns="0" wrap="square" tIns="45700">
            <a:noAutofit/>
          </a:bodyPr>
          <a:lstStyle>
            <a:lvl1pPr lvl="0" rtl="0" algn="l">
              <a:lnSpc>
                <a:spcPct val="100000"/>
              </a:lnSpc>
              <a:spcBef>
                <a:spcPts val="0"/>
              </a:spcBef>
              <a:spcAft>
                <a:spcPts val="0"/>
              </a:spcAft>
              <a:buClr>
                <a:schemeClr val="accent5"/>
              </a:buClr>
              <a:buSzPts val="2400"/>
              <a:buFont typeface="Proxima Nova"/>
              <a:buNone/>
              <a:defRPr b="1" sz="2400">
                <a:solidFill>
                  <a:schemeClr val="accent5"/>
                </a:solidFill>
                <a:latin typeface="Proxima Nova"/>
                <a:ea typeface="Proxima Nova"/>
                <a:cs typeface="Proxima Nova"/>
                <a:sym typeface="Proxima Nova"/>
              </a:defRPr>
            </a:lvl1pPr>
            <a:lvl2pPr lvl="1"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2pPr>
            <a:lvl3pPr lvl="2"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3pPr>
            <a:lvl4pPr lvl="3"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4pPr>
            <a:lvl5pPr lvl="4"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5pPr>
            <a:lvl6pPr lvl="5"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6pPr>
            <a:lvl7pPr lvl="6"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7pPr>
            <a:lvl8pPr lvl="7"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8pPr>
            <a:lvl9pPr lvl="8" rtl="0" algn="ctr">
              <a:lnSpc>
                <a:spcPct val="100000"/>
              </a:lnSpc>
              <a:spcBef>
                <a:spcPts val="0"/>
              </a:spcBef>
              <a:spcAft>
                <a:spcPts val="0"/>
              </a:spcAft>
              <a:buClr>
                <a:schemeClr val="dk1"/>
              </a:buClr>
              <a:buSzPts val="2400"/>
              <a:buFont typeface="Proxima Nova"/>
              <a:buNone/>
              <a:defRPr b="1" sz="2400">
                <a:solidFill>
                  <a:schemeClr val="dk1"/>
                </a:solidFill>
                <a:latin typeface="Proxima Nova"/>
                <a:ea typeface="Proxima Nova"/>
                <a:cs typeface="Proxima Nova"/>
                <a:sym typeface="Proxima Nova"/>
              </a:defRPr>
            </a:lvl9pPr>
          </a:lstStyle>
          <a:p/>
        </p:txBody>
      </p:sp>
      <p:sp>
        <p:nvSpPr>
          <p:cNvPr id="423" name="Google Shape;423;p28"/>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amp; Subtitle">
  <p:cSld name="TITLE_1_3">
    <p:spTree>
      <p:nvGrpSpPr>
        <p:cNvPr id="424" name="Shape 424"/>
        <p:cNvGrpSpPr/>
        <p:nvPr/>
      </p:nvGrpSpPr>
      <p:grpSpPr>
        <a:xfrm>
          <a:off x="0" y="0"/>
          <a:ext cx="0" cy="0"/>
          <a:chOff x="0" y="0"/>
          <a:chExt cx="0" cy="0"/>
        </a:xfrm>
      </p:grpSpPr>
      <p:sp>
        <p:nvSpPr>
          <p:cNvPr id="425" name="Google Shape;425;p29"/>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1">
  <p:cSld name="SECTION_TITLE_AND_DESCRIPTION_1_2_1">
    <p:spTree>
      <p:nvGrpSpPr>
        <p:cNvPr id="426" name="Shape 4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ustom Layout 1">
  <p:cSld name="CUSTOM_14">
    <p:spTree>
      <p:nvGrpSpPr>
        <p:cNvPr id="28" name="Shape 28"/>
        <p:cNvGrpSpPr/>
        <p:nvPr/>
      </p:nvGrpSpPr>
      <p:grpSpPr>
        <a:xfrm>
          <a:off x="0" y="0"/>
          <a:ext cx="0" cy="0"/>
          <a:chOff x="0" y="0"/>
          <a:chExt cx="0" cy="0"/>
        </a:xfrm>
      </p:grpSpPr>
      <p:sp>
        <p:nvSpPr>
          <p:cNvPr id="29" name="Google Shape;29;p4"/>
          <p:cNvSpPr txBox="1"/>
          <p:nvPr>
            <p:ph type="title"/>
          </p:nvPr>
        </p:nvSpPr>
        <p:spPr>
          <a:xfrm>
            <a:off x="428625" y="419750"/>
            <a:ext cx="3927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30" name="Google Shape;30;p4"/>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31" name="Google Shape;31;p4"/>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32" name="Google Shape;32;p4"/>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33" name="Google Shape;33;p4"/>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pic>
        <p:nvPicPr>
          <p:cNvPr id="34" name="Google Shape;34;p4"/>
          <p:cNvPicPr preferRelativeResize="0"/>
          <p:nvPr/>
        </p:nvPicPr>
        <p:blipFill>
          <a:blip r:embed="rId3">
            <a:alphaModFix/>
          </a:blip>
          <a:stretch>
            <a:fillRect/>
          </a:stretch>
        </p:blipFill>
        <p:spPr>
          <a:xfrm>
            <a:off x="1470950" y="356600"/>
            <a:ext cx="7484099" cy="3878525"/>
          </a:xfrm>
          <a:prstGeom prst="rect">
            <a:avLst/>
          </a:prstGeom>
          <a:noFill/>
          <a:ln>
            <a:noFill/>
          </a:ln>
        </p:spPr>
      </p:pic>
      <p:sp>
        <p:nvSpPr>
          <p:cNvPr id="35" name="Google Shape;35;p4"/>
          <p:cNvSpPr txBox="1"/>
          <p:nvPr>
            <p:ph idx="1" type="body"/>
          </p:nvPr>
        </p:nvSpPr>
        <p:spPr>
          <a:xfrm>
            <a:off x="428625" y="2365200"/>
            <a:ext cx="21693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6" name="Google Shape;36;p4"/>
          <p:cNvSpPr txBox="1"/>
          <p:nvPr>
            <p:ph idx="2" type="body"/>
          </p:nvPr>
        </p:nvSpPr>
        <p:spPr>
          <a:xfrm>
            <a:off x="428625" y="1905000"/>
            <a:ext cx="2169300" cy="2316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1pPr>
            <a:lvl2pPr indent="-381000" lvl="1" marL="914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2pPr>
            <a:lvl3pPr indent="-381000" lvl="2" marL="1371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3pPr>
            <a:lvl4pPr indent="-381000" lvl="3" marL="18288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4pPr>
            <a:lvl5pPr indent="-381000" lvl="4" marL="22860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5pPr>
            <a:lvl6pPr indent="-381000" lvl="5" marL="27432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6pPr>
            <a:lvl7pPr indent="-381000" lvl="6" marL="3200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7pPr>
            <a:lvl8pPr indent="-381000" lvl="7" marL="3657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8pPr>
            <a:lvl9pPr indent="-381000" lvl="8" marL="4114800" rtl="0" algn="l">
              <a:lnSpc>
                <a:spcPct val="115000"/>
              </a:lnSpc>
              <a:spcBef>
                <a:spcPts val="600"/>
              </a:spcBef>
              <a:spcAft>
                <a:spcPts val="60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9pPr>
          </a:lstStyle>
          <a:p/>
        </p:txBody>
      </p:sp>
      <p:sp>
        <p:nvSpPr>
          <p:cNvPr id="37" name="Google Shape;37;p4"/>
          <p:cNvSpPr txBox="1"/>
          <p:nvPr>
            <p:ph idx="3" type="body"/>
          </p:nvPr>
        </p:nvSpPr>
        <p:spPr>
          <a:xfrm>
            <a:off x="428625" y="3804300"/>
            <a:ext cx="21693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38" name="Google Shape;38;p4"/>
          <p:cNvSpPr txBox="1"/>
          <p:nvPr>
            <p:ph idx="4" type="body"/>
          </p:nvPr>
        </p:nvSpPr>
        <p:spPr>
          <a:xfrm>
            <a:off x="428625" y="3344100"/>
            <a:ext cx="2169300" cy="2316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1pPr>
            <a:lvl2pPr indent="-381000" lvl="1" marL="914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2pPr>
            <a:lvl3pPr indent="-381000" lvl="2" marL="1371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3pPr>
            <a:lvl4pPr indent="-381000" lvl="3" marL="18288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4pPr>
            <a:lvl5pPr indent="-381000" lvl="4" marL="22860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5pPr>
            <a:lvl6pPr indent="-381000" lvl="5" marL="27432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6pPr>
            <a:lvl7pPr indent="-381000" lvl="6" marL="3200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7pPr>
            <a:lvl8pPr indent="-381000" lvl="7" marL="3657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8pPr>
            <a:lvl9pPr indent="-381000" lvl="8" marL="4114800" rtl="0" algn="l">
              <a:lnSpc>
                <a:spcPct val="115000"/>
              </a:lnSpc>
              <a:spcBef>
                <a:spcPts val="600"/>
              </a:spcBef>
              <a:spcAft>
                <a:spcPts val="60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9pPr>
          </a:lstStyle>
          <a:p/>
        </p:txBody>
      </p:sp>
      <p:sp>
        <p:nvSpPr>
          <p:cNvPr id="39" name="Google Shape;39;p4"/>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3 (for speakers) 2 4 3">
  <p:cSld name="SECTION_TITLE_AND_DESCRIPTION_1_2_2_4_3">
    <p:spTree>
      <p:nvGrpSpPr>
        <p:cNvPr id="427" name="Shape 427"/>
        <p:cNvGrpSpPr/>
        <p:nvPr/>
      </p:nvGrpSpPr>
      <p:grpSpPr>
        <a:xfrm>
          <a:off x="0" y="0"/>
          <a:ext cx="0" cy="0"/>
          <a:chOff x="0" y="0"/>
          <a:chExt cx="0" cy="0"/>
        </a:xfrm>
      </p:grpSpPr>
      <p:sp>
        <p:nvSpPr>
          <p:cNvPr id="428" name="Google Shape;428;p31"/>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429" name="Google Shape;429;p31"/>
          <p:cNvSpPr txBox="1"/>
          <p:nvPr>
            <p:ph idx="1" type="body"/>
          </p:nvPr>
        </p:nvSpPr>
        <p:spPr>
          <a:xfrm>
            <a:off x="428625" y="1371600"/>
            <a:ext cx="2334000" cy="2922300"/>
          </a:xfrm>
          <a:prstGeom prst="rect">
            <a:avLst/>
          </a:prstGeom>
          <a:noFill/>
          <a:ln>
            <a:noFill/>
          </a:ln>
        </p:spPr>
        <p:txBody>
          <a:bodyPr anchorCtr="0" anchor="t" bIns="0" lIns="0" spcFirstLastPara="1" rIns="0" wrap="square" tIns="0">
            <a:noAutofit/>
          </a:bodyPr>
          <a:lstStyle>
            <a:lvl1pPr indent="-292100" lvl="0" marL="457200" rtl="0" algn="l">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l">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430" name="Google Shape;430;p31"/>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431" name="Google Shape;431;p31"/>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32" name="Google Shape;432;p31"/>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433" name="Google Shape;433;p31"/>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434" name="Google Shape;434;p31"/>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432">
          <p15:clr>
            <a:srgbClr val="FA7B17"/>
          </p15:clr>
        </p15:guide>
        <p15:guide id="2" pos="270">
          <p15:clr>
            <a:srgbClr val="FA7B17"/>
          </p15:clr>
        </p15:guide>
        <p15:guide id="3" pos="5214">
          <p15:clr>
            <a:srgbClr val="FA7B17"/>
          </p15:clr>
        </p15:guide>
        <p15:guide id="4" pos="1728">
          <p15:clr>
            <a:srgbClr val="FA7B17"/>
          </p15:clr>
        </p15:guide>
        <p15:guide id="5" orient="horz" pos="2970">
          <p15:clr>
            <a:srgbClr val="FA7B17"/>
          </p15:clr>
        </p15:guide>
        <p15:guide id="6" pos="2160">
          <p15:clr>
            <a:srgbClr val="FA7B17"/>
          </p15:clr>
        </p15:guide>
        <p15:guide id="7" orient="horz" pos="864">
          <p15:clr>
            <a:srgbClr val="FA7B17"/>
          </p15:clr>
        </p15:guide>
        <p15:guide id="8" orient="horz" pos="720">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aption 2">
  <p:cSld name="CAPTION_ONLY_4">
    <p:bg>
      <p:bgPr>
        <a:solidFill>
          <a:srgbClr val="2FB7EC"/>
        </a:solidFill>
      </p:bgPr>
    </p:bg>
    <p:spTree>
      <p:nvGrpSpPr>
        <p:cNvPr id="435" name="Shape 435"/>
        <p:cNvGrpSpPr/>
        <p:nvPr/>
      </p:nvGrpSpPr>
      <p:grpSpPr>
        <a:xfrm>
          <a:off x="0" y="0"/>
          <a:ext cx="0" cy="0"/>
          <a:chOff x="0" y="0"/>
          <a:chExt cx="0" cy="0"/>
        </a:xfrm>
      </p:grpSpPr>
      <p:sp>
        <p:nvSpPr>
          <p:cNvPr id="436" name="Google Shape;436;p32"/>
          <p:cNvSpPr txBox="1"/>
          <p:nvPr>
            <p:ph type="title"/>
          </p:nvPr>
        </p:nvSpPr>
        <p:spPr>
          <a:xfrm>
            <a:off x="341700" y="3200450"/>
            <a:ext cx="3195900" cy="1147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FFFFFF"/>
              </a:buClr>
              <a:buSzPts val="3000"/>
              <a:buChar char="●"/>
              <a:defRPr sz="3000">
                <a:solidFill>
                  <a:srgbClr val="FFFFFF"/>
                </a:solidFill>
              </a:defRPr>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437" name="Google Shape;437;p32"/>
          <p:cNvSpPr txBox="1"/>
          <p:nvPr>
            <p:ph idx="1" type="subTitle"/>
          </p:nvPr>
        </p:nvSpPr>
        <p:spPr>
          <a:xfrm>
            <a:off x="341700" y="4239425"/>
            <a:ext cx="4045200" cy="5361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1400"/>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2pPr>
            <a:lvl3pPr lvl="2"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3pPr>
            <a:lvl4pPr lvl="3"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4pPr>
            <a:lvl5pPr lvl="4"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5pPr>
            <a:lvl6pPr lvl="5"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6pPr>
            <a:lvl7pPr lvl="6"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7pPr>
            <a:lvl8pPr lvl="7"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8pPr>
            <a:lvl9pPr lvl="8" rtl="0" algn="ctr">
              <a:lnSpc>
                <a:spcPct val="100000"/>
              </a:lnSpc>
              <a:spcBef>
                <a:spcPts val="0"/>
              </a:spcBef>
              <a:spcAft>
                <a:spcPts val="0"/>
              </a:spcAft>
              <a:buClr>
                <a:srgbClr val="FFFFFF"/>
              </a:buClr>
              <a:buSzPts val="1800"/>
              <a:buFont typeface="Proxima Nova"/>
              <a:buNone/>
              <a:defRPr sz="1800">
                <a:solidFill>
                  <a:srgbClr val="FFFFFF"/>
                </a:solidFill>
                <a:latin typeface="Proxima Nova"/>
                <a:ea typeface="Proxima Nova"/>
                <a:cs typeface="Proxima Nova"/>
                <a:sym typeface="Proxima Nova"/>
              </a:defRPr>
            </a:lvl9pPr>
          </a:lstStyle>
          <a:p/>
        </p:txBody>
      </p:sp>
      <p:sp>
        <p:nvSpPr>
          <p:cNvPr id="438" name="Google Shape;438;p32"/>
          <p:cNvSpPr/>
          <p:nvPr/>
        </p:nvSpPr>
        <p:spPr>
          <a:xfrm>
            <a:off x="-23700" y="5076900"/>
            <a:ext cx="9191400" cy="11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solidFill>
                <a:srgbClr val="FFFFFF"/>
              </a:solidFill>
            </a:endParaRPr>
          </a:p>
        </p:txBody>
      </p:sp>
      <p:pic>
        <p:nvPicPr>
          <p:cNvPr id="439" name="Google Shape;439;p32"/>
          <p:cNvPicPr preferRelativeResize="0"/>
          <p:nvPr/>
        </p:nvPicPr>
        <p:blipFill>
          <a:blip r:embed="rId2">
            <a:alphaModFix/>
          </a:blip>
          <a:stretch>
            <a:fillRect/>
          </a:stretch>
        </p:blipFill>
        <p:spPr>
          <a:xfrm>
            <a:off x="8466600" y="4694250"/>
            <a:ext cx="366800" cy="250075"/>
          </a:xfrm>
          <a:prstGeom prst="rect">
            <a:avLst/>
          </a:prstGeom>
          <a:noFill/>
          <a:ln>
            <a:noFill/>
          </a:ln>
        </p:spPr>
      </p:pic>
      <p:sp>
        <p:nvSpPr>
          <p:cNvPr id="440" name="Google Shape;440;p3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sz="1300">
                <a:solidFill>
                  <a:srgbClr val="000000"/>
                </a:solidFill>
                <a:latin typeface="Proxima Nova"/>
                <a:ea typeface="Proxima Nova"/>
                <a:cs typeface="Proxima Nova"/>
                <a:sym typeface="Proxima Nova"/>
              </a:defRPr>
            </a:lvl1pPr>
            <a:lvl2pPr lvl="1" rtl="0">
              <a:buNone/>
              <a:defRPr sz="1300">
                <a:solidFill>
                  <a:srgbClr val="000000"/>
                </a:solidFill>
                <a:latin typeface="Proxima Nova"/>
                <a:ea typeface="Proxima Nova"/>
                <a:cs typeface="Proxima Nova"/>
                <a:sym typeface="Proxima Nova"/>
              </a:defRPr>
            </a:lvl2pPr>
            <a:lvl3pPr lvl="2" rtl="0">
              <a:buNone/>
              <a:defRPr sz="1300">
                <a:solidFill>
                  <a:srgbClr val="000000"/>
                </a:solidFill>
                <a:latin typeface="Proxima Nova"/>
                <a:ea typeface="Proxima Nova"/>
                <a:cs typeface="Proxima Nova"/>
                <a:sym typeface="Proxima Nova"/>
              </a:defRPr>
            </a:lvl3pPr>
            <a:lvl4pPr lvl="3" rtl="0">
              <a:buNone/>
              <a:defRPr sz="1300">
                <a:solidFill>
                  <a:srgbClr val="000000"/>
                </a:solidFill>
                <a:latin typeface="Proxima Nova"/>
                <a:ea typeface="Proxima Nova"/>
                <a:cs typeface="Proxima Nova"/>
                <a:sym typeface="Proxima Nova"/>
              </a:defRPr>
            </a:lvl4pPr>
            <a:lvl5pPr lvl="4" rtl="0">
              <a:buNone/>
              <a:defRPr sz="1300">
                <a:solidFill>
                  <a:srgbClr val="000000"/>
                </a:solidFill>
                <a:latin typeface="Proxima Nova"/>
                <a:ea typeface="Proxima Nova"/>
                <a:cs typeface="Proxima Nova"/>
                <a:sym typeface="Proxima Nova"/>
              </a:defRPr>
            </a:lvl5pPr>
            <a:lvl6pPr lvl="5" rtl="0">
              <a:buNone/>
              <a:defRPr sz="1300">
                <a:solidFill>
                  <a:srgbClr val="000000"/>
                </a:solidFill>
                <a:latin typeface="Proxima Nova"/>
                <a:ea typeface="Proxima Nova"/>
                <a:cs typeface="Proxima Nova"/>
                <a:sym typeface="Proxima Nova"/>
              </a:defRPr>
            </a:lvl6pPr>
            <a:lvl7pPr lvl="6" rtl="0">
              <a:buNone/>
              <a:defRPr sz="1300">
                <a:solidFill>
                  <a:srgbClr val="000000"/>
                </a:solidFill>
                <a:latin typeface="Proxima Nova"/>
                <a:ea typeface="Proxima Nova"/>
                <a:cs typeface="Proxima Nova"/>
                <a:sym typeface="Proxima Nova"/>
              </a:defRPr>
            </a:lvl7pPr>
            <a:lvl8pPr lvl="7" rtl="0">
              <a:buNone/>
              <a:defRPr sz="1300">
                <a:solidFill>
                  <a:srgbClr val="000000"/>
                </a:solidFill>
                <a:latin typeface="Proxima Nova"/>
                <a:ea typeface="Proxima Nova"/>
                <a:cs typeface="Proxima Nova"/>
                <a:sym typeface="Proxima Nova"/>
              </a:defRPr>
            </a:lvl8pPr>
            <a:lvl9pPr lvl="8" rtl="0">
              <a:buNone/>
              <a:defRPr sz="1300">
                <a:solidFill>
                  <a:srgbClr val="000000"/>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Blank 1 3">
  <p:cSld name="TITLE_AND_BODY_1_3">
    <p:spTree>
      <p:nvGrpSpPr>
        <p:cNvPr id="441" name="Shape 441"/>
        <p:cNvGrpSpPr/>
        <p:nvPr/>
      </p:nvGrpSpPr>
      <p:grpSpPr>
        <a:xfrm>
          <a:off x="0" y="0"/>
          <a:ext cx="0" cy="0"/>
          <a:chOff x="0" y="0"/>
          <a:chExt cx="0" cy="0"/>
        </a:xfrm>
      </p:grpSpPr>
      <p:sp>
        <p:nvSpPr>
          <p:cNvPr id="442" name="Google Shape;442;p33"/>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 &amp; Subtitle 1">
  <p:cSld name="TITLE_1_3_1">
    <p:spTree>
      <p:nvGrpSpPr>
        <p:cNvPr id="443" name="Shape 443"/>
        <p:cNvGrpSpPr/>
        <p:nvPr/>
      </p:nvGrpSpPr>
      <p:grpSpPr>
        <a:xfrm>
          <a:off x="0" y="0"/>
          <a:ext cx="0" cy="0"/>
          <a:chOff x="0" y="0"/>
          <a:chExt cx="0" cy="0"/>
        </a:xfrm>
      </p:grpSpPr>
      <p:sp>
        <p:nvSpPr>
          <p:cNvPr id="444" name="Google Shape;444;p34"/>
          <p:cNvSpPr txBox="1"/>
          <p:nvPr>
            <p:ph type="title"/>
          </p:nvPr>
        </p:nvSpPr>
        <p:spPr>
          <a:xfrm>
            <a:off x="666750" y="862013"/>
            <a:ext cx="7810500" cy="17430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445" name="Google Shape;445;p34"/>
          <p:cNvSpPr txBox="1"/>
          <p:nvPr>
            <p:ph idx="1" type="body"/>
          </p:nvPr>
        </p:nvSpPr>
        <p:spPr>
          <a:xfrm>
            <a:off x="666750" y="2652713"/>
            <a:ext cx="7810500" cy="5955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23850" lvl="5" marL="27432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6pPr>
            <a:lvl7pPr indent="-323850" lvl="6" marL="32004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7pPr>
            <a:lvl8pPr indent="-323850" lvl="7" marL="36576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8pPr>
            <a:lvl9pPr indent="-323850" lvl="8" marL="4114800" marR="0" rtl="0" algn="l">
              <a:lnSpc>
                <a:spcPct val="100000"/>
              </a:lnSpc>
              <a:spcBef>
                <a:spcPts val="2200"/>
              </a:spcBef>
              <a:spcAft>
                <a:spcPts val="0"/>
              </a:spcAft>
              <a:buClr>
                <a:srgbClr val="000000"/>
              </a:buClr>
              <a:buSzPts val="1500"/>
              <a:buFont typeface="Helvetica Neue Light"/>
              <a:buChar char="•"/>
              <a:defRPr b="0" i="0" sz="2000" u="none" cap="none" strike="noStrike">
                <a:solidFill>
                  <a:srgbClr val="000000"/>
                </a:solidFill>
                <a:latin typeface="Helvetica Neue Light"/>
                <a:ea typeface="Helvetica Neue Light"/>
                <a:cs typeface="Helvetica Neue Light"/>
                <a:sym typeface="Helvetica Neue Light"/>
              </a:defRPr>
            </a:lvl9pPr>
          </a:lstStyle>
          <a:p/>
        </p:txBody>
      </p:sp>
      <p:sp>
        <p:nvSpPr>
          <p:cNvPr id="446" name="Google Shape;446;p34"/>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TITLE_3">
  <p:cSld name="TITLE_3">
    <p:spTree>
      <p:nvGrpSpPr>
        <p:cNvPr id="447" name="Shape 447"/>
        <p:cNvGrpSpPr/>
        <p:nvPr/>
      </p:nvGrpSpPr>
      <p:grpSpPr>
        <a:xfrm>
          <a:off x="0" y="0"/>
          <a:ext cx="0" cy="0"/>
          <a:chOff x="0" y="0"/>
          <a:chExt cx="0" cy="0"/>
        </a:xfrm>
      </p:grpSpPr>
      <p:sp>
        <p:nvSpPr>
          <p:cNvPr id="448" name="Google Shape;448;p3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49" name="Google Shape;449;p35"/>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50" name="Google Shape;450;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ustom Layout 1 1">
  <p:cSld name="CUSTOM_14_1">
    <p:spTree>
      <p:nvGrpSpPr>
        <p:cNvPr id="40" name="Shape 40"/>
        <p:cNvGrpSpPr/>
        <p:nvPr/>
      </p:nvGrpSpPr>
      <p:grpSpPr>
        <a:xfrm>
          <a:off x="0" y="0"/>
          <a:ext cx="0" cy="0"/>
          <a:chOff x="0" y="0"/>
          <a:chExt cx="0" cy="0"/>
        </a:xfrm>
      </p:grpSpPr>
      <p:sp>
        <p:nvSpPr>
          <p:cNvPr id="41" name="Google Shape;41;p5"/>
          <p:cNvSpPr txBox="1"/>
          <p:nvPr>
            <p:ph type="title"/>
          </p:nvPr>
        </p:nvSpPr>
        <p:spPr>
          <a:xfrm>
            <a:off x="428625" y="419750"/>
            <a:ext cx="3927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42" name="Google Shape;42;p5"/>
          <p:cNvSpPr txBox="1"/>
          <p:nvPr>
            <p:ph idx="1" type="body"/>
          </p:nvPr>
        </p:nvSpPr>
        <p:spPr>
          <a:xfrm>
            <a:off x="428625" y="1984200"/>
            <a:ext cx="21693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43" name="Google Shape;43;p5"/>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44" name="Google Shape;44;p5"/>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45" name="Google Shape;45;p5"/>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46" name="Google Shape;46;p5"/>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47" name="Google Shape;47;p5"/>
          <p:cNvSpPr txBox="1"/>
          <p:nvPr>
            <p:ph idx="2" type="body"/>
          </p:nvPr>
        </p:nvSpPr>
        <p:spPr>
          <a:xfrm>
            <a:off x="428625" y="1524000"/>
            <a:ext cx="2169300" cy="2316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1pPr>
            <a:lvl2pPr indent="-381000" lvl="1" marL="914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2pPr>
            <a:lvl3pPr indent="-381000" lvl="2" marL="1371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3pPr>
            <a:lvl4pPr indent="-381000" lvl="3" marL="18288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4pPr>
            <a:lvl5pPr indent="-381000" lvl="4" marL="22860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5pPr>
            <a:lvl6pPr indent="-381000" lvl="5" marL="27432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6pPr>
            <a:lvl7pPr indent="-381000" lvl="6" marL="3200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7pPr>
            <a:lvl8pPr indent="-381000" lvl="7" marL="3657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8pPr>
            <a:lvl9pPr indent="-381000" lvl="8" marL="4114800" rtl="0" algn="l">
              <a:lnSpc>
                <a:spcPct val="115000"/>
              </a:lnSpc>
              <a:spcBef>
                <a:spcPts val="600"/>
              </a:spcBef>
              <a:spcAft>
                <a:spcPts val="60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9pPr>
          </a:lstStyle>
          <a:p/>
        </p:txBody>
      </p:sp>
      <p:sp>
        <p:nvSpPr>
          <p:cNvPr id="48" name="Google Shape;48;p5"/>
          <p:cNvSpPr txBox="1"/>
          <p:nvPr>
            <p:ph idx="3" type="body"/>
          </p:nvPr>
        </p:nvSpPr>
        <p:spPr>
          <a:xfrm>
            <a:off x="428625" y="3423300"/>
            <a:ext cx="21693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49" name="Google Shape;49;p5"/>
          <p:cNvSpPr txBox="1"/>
          <p:nvPr>
            <p:ph idx="4" type="body"/>
          </p:nvPr>
        </p:nvSpPr>
        <p:spPr>
          <a:xfrm>
            <a:off x="428625" y="2963100"/>
            <a:ext cx="2169300" cy="231600"/>
          </a:xfrm>
          <a:prstGeom prst="rect">
            <a:avLst/>
          </a:prstGeom>
          <a:noFill/>
          <a:ln>
            <a:noFill/>
          </a:ln>
        </p:spPr>
        <p:txBody>
          <a:bodyPr anchorCtr="0" anchor="t" bIns="0" lIns="0" spcFirstLastPara="1" rIns="0" wrap="square" tIns="0">
            <a:noAutofit/>
          </a:bodyPr>
          <a:lstStyle>
            <a:lvl1pPr indent="-381000" lvl="0" marL="457200" rtl="0" algn="l">
              <a:lnSpc>
                <a:spcPct val="115000"/>
              </a:lnSpc>
              <a:spcBef>
                <a:spcPts val="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1pPr>
            <a:lvl2pPr indent="-381000" lvl="1" marL="914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2pPr>
            <a:lvl3pPr indent="-381000" lvl="2" marL="1371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3pPr>
            <a:lvl4pPr indent="-381000" lvl="3" marL="18288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4pPr>
            <a:lvl5pPr indent="-381000" lvl="4" marL="22860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5pPr>
            <a:lvl6pPr indent="-381000" lvl="5" marL="27432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6pPr>
            <a:lvl7pPr indent="-381000" lvl="6" marL="32004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7pPr>
            <a:lvl8pPr indent="-381000" lvl="7" marL="3657600" rtl="0" algn="l">
              <a:lnSpc>
                <a:spcPct val="115000"/>
              </a:lnSpc>
              <a:spcBef>
                <a:spcPts val="600"/>
              </a:spcBef>
              <a:spcAft>
                <a:spcPts val="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8pPr>
            <a:lvl9pPr indent="-381000" lvl="8" marL="4114800" rtl="0" algn="l">
              <a:lnSpc>
                <a:spcPct val="115000"/>
              </a:lnSpc>
              <a:spcBef>
                <a:spcPts val="600"/>
              </a:spcBef>
              <a:spcAft>
                <a:spcPts val="600"/>
              </a:spcAft>
              <a:buClr>
                <a:schemeClr val="accent5"/>
              </a:buClr>
              <a:buSzPts val="2400"/>
              <a:buFont typeface="Proxima Nova"/>
              <a:buChar char="■"/>
              <a:defRPr b="1" sz="2400">
                <a:solidFill>
                  <a:schemeClr val="accent5"/>
                </a:solidFill>
                <a:latin typeface="Proxima Nova"/>
                <a:ea typeface="Proxima Nova"/>
                <a:cs typeface="Proxima Nova"/>
                <a:sym typeface="Proxima Nova"/>
              </a:defRPr>
            </a:lvl9pPr>
          </a:lstStyle>
          <a:p/>
        </p:txBody>
      </p:sp>
      <p:sp>
        <p:nvSpPr>
          <p:cNvPr id="50" name="Google Shape;50;p5"/>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Custom Layout 1 1 1">
  <p:cSld name="CUSTOM_14_1_1">
    <p:spTree>
      <p:nvGrpSpPr>
        <p:cNvPr id="51" name="Shape 51"/>
        <p:cNvGrpSpPr/>
        <p:nvPr/>
      </p:nvGrpSpPr>
      <p:grpSpPr>
        <a:xfrm>
          <a:off x="0" y="0"/>
          <a:ext cx="0" cy="0"/>
          <a:chOff x="0" y="0"/>
          <a:chExt cx="0" cy="0"/>
        </a:xfrm>
      </p:grpSpPr>
      <p:sp>
        <p:nvSpPr>
          <p:cNvPr id="52" name="Google Shape;52;p6"/>
          <p:cNvSpPr txBox="1"/>
          <p:nvPr>
            <p:ph type="title"/>
          </p:nvPr>
        </p:nvSpPr>
        <p:spPr>
          <a:xfrm>
            <a:off x="428625" y="419750"/>
            <a:ext cx="3927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dk1"/>
              </a:buClr>
              <a:buSzPts val="1600"/>
              <a:buFont typeface="Proxima Nova"/>
              <a:buNone/>
              <a:defRPr b="1" sz="16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53" name="Google Shape;53;p6"/>
          <p:cNvSpPr txBox="1"/>
          <p:nvPr>
            <p:ph idx="1" type="body"/>
          </p:nvPr>
        </p:nvSpPr>
        <p:spPr>
          <a:xfrm>
            <a:off x="1307475" y="1984200"/>
            <a:ext cx="24390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54" name="Google Shape;54;p6"/>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55" name="Google Shape;55;p6"/>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56" name="Google Shape;56;p6"/>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57" name="Google Shape;57;p6"/>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58" name="Google Shape;58;p6"/>
          <p:cNvSpPr txBox="1"/>
          <p:nvPr>
            <p:ph idx="2" type="body"/>
          </p:nvPr>
        </p:nvSpPr>
        <p:spPr>
          <a:xfrm>
            <a:off x="1307475" y="1600200"/>
            <a:ext cx="2439000" cy="231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1pPr>
            <a:lvl2pPr indent="-342900" lvl="1" marL="914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2pPr>
            <a:lvl3pPr indent="-342900" lvl="2" marL="1371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3pPr>
            <a:lvl4pPr indent="-342900" lvl="3" marL="18288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4pPr>
            <a:lvl5pPr indent="-342900" lvl="4" marL="22860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5pPr>
            <a:lvl6pPr indent="-342900" lvl="5" marL="27432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6pPr>
            <a:lvl7pPr indent="-342900" lvl="6" marL="3200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7pPr>
            <a:lvl8pPr indent="-342900" lvl="7" marL="3657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8pPr>
            <a:lvl9pPr indent="-342900" lvl="8" marL="4114800" rtl="0" algn="l">
              <a:lnSpc>
                <a:spcPct val="115000"/>
              </a:lnSpc>
              <a:spcBef>
                <a:spcPts val="600"/>
              </a:spcBef>
              <a:spcAft>
                <a:spcPts val="60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9pPr>
          </a:lstStyle>
          <a:p/>
        </p:txBody>
      </p:sp>
      <p:sp>
        <p:nvSpPr>
          <p:cNvPr id="59" name="Google Shape;59;p6"/>
          <p:cNvSpPr txBox="1"/>
          <p:nvPr>
            <p:ph idx="3" type="body"/>
          </p:nvPr>
        </p:nvSpPr>
        <p:spPr>
          <a:xfrm>
            <a:off x="1307475" y="3423300"/>
            <a:ext cx="24390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60" name="Google Shape;60;p6"/>
          <p:cNvSpPr txBox="1"/>
          <p:nvPr>
            <p:ph idx="4" type="body"/>
          </p:nvPr>
        </p:nvSpPr>
        <p:spPr>
          <a:xfrm>
            <a:off x="1307475" y="3039300"/>
            <a:ext cx="2439000" cy="231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1pPr>
            <a:lvl2pPr indent="-342900" lvl="1" marL="914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2pPr>
            <a:lvl3pPr indent="-342900" lvl="2" marL="1371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3pPr>
            <a:lvl4pPr indent="-342900" lvl="3" marL="18288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4pPr>
            <a:lvl5pPr indent="-342900" lvl="4" marL="22860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5pPr>
            <a:lvl6pPr indent="-342900" lvl="5" marL="27432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6pPr>
            <a:lvl7pPr indent="-342900" lvl="6" marL="3200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7pPr>
            <a:lvl8pPr indent="-342900" lvl="7" marL="3657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8pPr>
            <a:lvl9pPr indent="-342900" lvl="8" marL="4114800" rtl="0" algn="l">
              <a:lnSpc>
                <a:spcPct val="115000"/>
              </a:lnSpc>
              <a:spcBef>
                <a:spcPts val="600"/>
              </a:spcBef>
              <a:spcAft>
                <a:spcPts val="60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9pPr>
          </a:lstStyle>
          <a:p/>
        </p:txBody>
      </p:sp>
      <p:sp>
        <p:nvSpPr>
          <p:cNvPr id="61" name="Google Shape;61;p6"/>
          <p:cNvSpPr txBox="1"/>
          <p:nvPr>
            <p:ph idx="5" type="body"/>
          </p:nvPr>
        </p:nvSpPr>
        <p:spPr>
          <a:xfrm>
            <a:off x="5762029" y="1984200"/>
            <a:ext cx="24390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62" name="Google Shape;62;p6"/>
          <p:cNvSpPr txBox="1"/>
          <p:nvPr>
            <p:ph idx="6" type="body"/>
          </p:nvPr>
        </p:nvSpPr>
        <p:spPr>
          <a:xfrm>
            <a:off x="5762029" y="1600200"/>
            <a:ext cx="2439000" cy="231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1pPr>
            <a:lvl2pPr indent="-342900" lvl="1" marL="914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2pPr>
            <a:lvl3pPr indent="-342900" lvl="2" marL="1371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3pPr>
            <a:lvl4pPr indent="-342900" lvl="3" marL="18288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4pPr>
            <a:lvl5pPr indent="-342900" lvl="4" marL="22860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5pPr>
            <a:lvl6pPr indent="-342900" lvl="5" marL="27432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6pPr>
            <a:lvl7pPr indent="-342900" lvl="6" marL="3200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7pPr>
            <a:lvl8pPr indent="-342900" lvl="7" marL="3657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8pPr>
            <a:lvl9pPr indent="-342900" lvl="8" marL="4114800" rtl="0" algn="l">
              <a:lnSpc>
                <a:spcPct val="115000"/>
              </a:lnSpc>
              <a:spcBef>
                <a:spcPts val="600"/>
              </a:spcBef>
              <a:spcAft>
                <a:spcPts val="60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9pPr>
          </a:lstStyle>
          <a:p/>
        </p:txBody>
      </p:sp>
      <p:sp>
        <p:nvSpPr>
          <p:cNvPr id="63" name="Google Shape;63;p6"/>
          <p:cNvSpPr txBox="1"/>
          <p:nvPr>
            <p:ph idx="7" type="body"/>
          </p:nvPr>
        </p:nvSpPr>
        <p:spPr>
          <a:xfrm>
            <a:off x="5762029" y="3423300"/>
            <a:ext cx="2439000" cy="844200"/>
          </a:xfrm>
          <a:prstGeom prst="rect">
            <a:avLst/>
          </a:prstGeom>
          <a:noFill/>
          <a:ln>
            <a:noFill/>
          </a:ln>
        </p:spPr>
        <p:txBody>
          <a:bodyPr anchorCtr="0" anchor="t" bIns="0" lIns="0" spcFirstLastPara="1" rIns="0" wrap="square" tIns="0">
            <a:noAutofit/>
          </a:bodyPr>
          <a:lstStyle>
            <a:lvl1pPr indent="-304800" lvl="0" marL="457200" rtl="0" algn="l">
              <a:lnSpc>
                <a:spcPct val="115000"/>
              </a:lnSpc>
              <a:spcBef>
                <a:spcPts val="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1pPr>
            <a:lvl2pPr indent="-304800" lvl="1" marL="914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2pPr>
            <a:lvl3pPr indent="-304800" lvl="2" marL="1371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3pPr>
            <a:lvl4pPr indent="-304800" lvl="3" marL="18288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4pPr>
            <a:lvl5pPr indent="-304800" lvl="4" marL="22860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5pPr>
            <a:lvl6pPr indent="-304800" lvl="5" marL="27432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6pPr>
            <a:lvl7pPr indent="-304800" lvl="6" marL="32004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7pPr>
            <a:lvl8pPr indent="-304800" lvl="7" marL="3657600" rtl="0" algn="l">
              <a:lnSpc>
                <a:spcPct val="115000"/>
              </a:lnSpc>
              <a:spcBef>
                <a:spcPts val="600"/>
              </a:spcBef>
              <a:spcAft>
                <a:spcPts val="0"/>
              </a:spcAft>
              <a:buClr>
                <a:schemeClr val="dk2"/>
              </a:buClr>
              <a:buSzPts val="1200"/>
              <a:buFont typeface="Proxima Nova"/>
              <a:buChar char="○"/>
              <a:defRPr sz="1200">
                <a:solidFill>
                  <a:schemeClr val="dk2"/>
                </a:solidFill>
                <a:latin typeface="Proxima Nova"/>
                <a:ea typeface="Proxima Nova"/>
                <a:cs typeface="Proxima Nova"/>
                <a:sym typeface="Proxima Nova"/>
              </a:defRPr>
            </a:lvl8pPr>
            <a:lvl9pPr indent="-304800" lvl="8" marL="4114800" rtl="0" algn="l">
              <a:lnSpc>
                <a:spcPct val="115000"/>
              </a:lnSpc>
              <a:spcBef>
                <a:spcPts val="600"/>
              </a:spcBef>
              <a:spcAft>
                <a:spcPts val="600"/>
              </a:spcAft>
              <a:buClr>
                <a:schemeClr val="dk2"/>
              </a:buClr>
              <a:buSzPts val="1200"/>
              <a:buFont typeface="Proxima Nova"/>
              <a:buChar char="■"/>
              <a:defRPr sz="1200">
                <a:solidFill>
                  <a:schemeClr val="dk2"/>
                </a:solidFill>
                <a:latin typeface="Proxima Nova"/>
                <a:ea typeface="Proxima Nova"/>
                <a:cs typeface="Proxima Nova"/>
                <a:sym typeface="Proxima Nova"/>
              </a:defRPr>
            </a:lvl9pPr>
          </a:lstStyle>
          <a:p/>
        </p:txBody>
      </p:sp>
      <p:sp>
        <p:nvSpPr>
          <p:cNvPr id="64" name="Google Shape;64;p6"/>
          <p:cNvSpPr txBox="1"/>
          <p:nvPr>
            <p:ph idx="8" type="body"/>
          </p:nvPr>
        </p:nvSpPr>
        <p:spPr>
          <a:xfrm>
            <a:off x="5762029" y="3039300"/>
            <a:ext cx="2439000" cy="231600"/>
          </a:xfrm>
          <a:prstGeom prst="rect">
            <a:avLst/>
          </a:prstGeom>
          <a:noFill/>
          <a:ln>
            <a:noFill/>
          </a:ln>
        </p:spPr>
        <p:txBody>
          <a:bodyPr anchorCtr="0" anchor="t" bIns="0" lIns="0" spcFirstLastPara="1" rIns="0" wrap="square" tIns="0">
            <a:noAutofit/>
          </a:bodyPr>
          <a:lstStyle>
            <a:lvl1pPr indent="-342900" lvl="0" marL="457200" rtl="0" algn="l">
              <a:lnSpc>
                <a:spcPct val="115000"/>
              </a:lnSpc>
              <a:spcBef>
                <a:spcPts val="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1pPr>
            <a:lvl2pPr indent="-342900" lvl="1" marL="914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2pPr>
            <a:lvl3pPr indent="-342900" lvl="2" marL="1371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3pPr>
            <a:lvl4pPr indent="-342900" lvl="3" marL="18288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4pPr>
            <a:lvl5pPr indent="-342900" lvl="4" marL="22860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5pPr>
            <a:lvl6pPr indent="-342900" lvl="5" marL="27432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6pPr>
            <a:lvl7pPr indent="-342900" lvl="6" marL="32004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7pPr>
            <a:lvl8pPr indent="-342900" lvl="7" marL="3657600" rtl="0" algn="l">
              <a:lnSpc>
                <a:spcPct val="115000"/>
              </a:lnSpc>
              <a:spcBef>
                <a:spcPts val="600"/>
              </a:spcBef>
              <a:spcAft>
                <a:spcPts val="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8pPr>
            <a:lvl9pPr indent="-342900" lvl="8" marL="4114800" rtl="0" algn="l">
              <a:lnSpc>
                <a:spcPct val="115000"/>
              </a:lnSpc>
              <a:spcBef>
                <a:spcPts val="600"/>
              </a:spcBef>
              <a:spcAft>
                <a:spcPts val="600"/>
              </a:spcAft>
              <a:buClr>
                <a:schemeClr val="accent5"/>
              </a:buClr>
              <a:buSzPts val="1800"/>
              <a:buFont typeface="Proxima Nova"/>
              <a:buChar char="■"/>
              <a:defRPr b="1" sz="1800">
                <a:solidFill>
                  <a:schemeClr val="accent5"/>
                </a:solidFill>
                <a:latin typeface="Proxima Nova"/>
                <a:ea typeface="Proxima Nova"/>
                <a:cs typeface="Proxima Nova"/>
                <a:sym typeface="Proxima Nova"/>
              </a:defRPr>
            </a:lvl9pPr>
          </a:lstStyle>
          <a:p/>
        </p:txBody>
      </p:sp>
      <p:sp>
        <p:nvSpPr>
          <p:cNvPr id="65" name="Google Shape;65;p6"/>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Standard 2">
  <p:cSld name="CUSTOM_2">
    <p:spTree>
      <p:nvGrpSpPr>
        <p:cNvPr id="66" name="Shape 66"/>
        <p:cNvGrpSpPr/>
        <p:nvPr/>
      </p:nvGrpSpPr>
      <p:grpSpPr>
        <a:xfrm>
          <a:off x="0" y="0"/>
          <a:ext cx="0" cy="0"/>
          <a:chOff x="0" y="0"/>
          <a:chExt cx="0" cy="0"/>
        </a:xfrm>
      </p:grpSpPr>
      <p:sp>
        <p:nvSpPr>
          <p:cNvPr id="67" name="Google Shape;67;p7"/>
          <p:cNvSpPr/>
          <p:nvPr/>
        </p:nvSpPr>
        <p:spPr>
          <a:xfrm>
            <a:off x="0" y="0"/>
            <a:ext cx="3651300" cy="51435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endParaRPr sz="1400">
              <a:solidFill>
                <a:schemeClr val="lt1"/>
              </a:solidFill>
              <a:latin typeface="Open Sans"/>
              <a:ea typeface="Open Sans"/>
              <a:cs typeface="Open Sans"/>
              <a:sym typeface="Open Sans"/>
            </a:endParaRPr>
          </a:p>
        </p:txBody>
      </p:sp>
      <p:sp>
        <p:nvSpPr>
          <p:cNvPr id="68" name="Google Shape;68;p7"/>
          <p:cNvSpPr txBox="1"/>
          <p:nvPr>
            <p:ph type="title"/>
          </p:nvPr>
        </p:nvSpPr>
        <p:spPr>
          <a:xfrm>
            <a:off x="400275" y="623025"/>
            <a:ext cx="3151500" cy="997800"/>
          </a:xfrm>
          <a:prstGeom prst="rect">
            <a:avLst/>
          </a:prstGeom>
          <a:noFill/>
          <a:ln>
            <a:noFill/>
          </a:ln>
        </p:spPr>
        <p:txBody>
          <a:bodyPr anchorCtr="0" anchor="t" bIns="91425" lIns="0" spcFirstLastPara="1" rIns="91425" wrap="square" tIns="91425">
            <a:spAutoFit/>
          </a:bodyPr>
          <a:lstStyle>
            <a:lvl1pPr lvl="0" rtl="0">
              <a:spcBef>
                <a:spcPts val="0"/>
              </a:spcBef>
              <a:spcAft>
                <a:spcPts val="0"/>
              </a:spcAft>
              <a:buClr>
                <a:schemeClr val="lt1"/>
              </a:buClr>
              <a:buSzPts val="3000"/>
              <a:buFont typeface="Proxima Nova"/>
              <a:buNone/>
              <a:defRPr b="1" sz="3000">
                <a:solidFill>
                  <a:schemeClr val="lt1"/>
                </a:solidFill>
                <a:latin typeface="Proxima Nova"/>
                <a:ea typeface="Proxima Nova"/>
                <a:cs typeface="Proxima Nova"/>
                <a:sym typeface="Proxima Nov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7"/>
          <p:cNvSpPr txBox="1"/>
          <p:nvPr>
            <p:ph idx="1" type="subTitle"/>
          </p:nvPr>
        </p:nvSpPr>
        <p:spPr>
          <a:xfrm>
            <a:off x="406375" y="1620825"/>
            <a:ext cx="2317800" cy="663300"/>
          </a:xfrm>
          <a:prstGeom prst="rect">
            <a:avLst/>
          </a:prstGeom>
          <a:noFill/>
          <a:ln>
            <a:noFill/>
          </a:ln>
        </p:spPr>
        <p:txBody>
          <a:bodyPr anchorCtr="0" anchor="t" bIns="91425" lIns="0" spcFirstLastPara="1" rIns="91425" wrap="square" tIns="91425">
            <a:noAutofit/>
          </a:bodyPr>
          <a:lstStyle>
            <a:lvl1pPr lvl="0" rtl="0">
              <a:spcBef>
                <a:spcPts val="0"/>
              </a:spcBef>
              <a:spcAft>
                <a:spcPts val="0"/>
              </a:spcAft>
              <a:buClr>
                <a:schemeClr val="lt1"/>
              </a:buClr>
              <a:buSzPts val="1400"/>
              <a:buFont typeface="Proxima Nova Semibold"/>
              <a:buNone/>
              <a:defRPr>
                <a:solidFill>
                  <a:schemeClr val="lt1"/>
                </a:solidFill>
                <a:latin typeface="Proxima Nova Semibold"/>
                <a:ea typeface="Proxima Nova Semibold"/>
                <a:cs typeface="Proxima Nova Semibold"/>
                <a:sym typeface="Proxima Nova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7"/>
          <p:cNvSpPr txBox="1"/>
          <p:nvPr>
            <p:ph idx="2" type="body"/>
          </p:nvPr>
        </p:nvSpPr>
        <p:spPr>
          <a:xfrm>
            <a:off x="4019550" y="1143000"/>
            <a:ext cx="4257600" cy="2625000"/>
          </a:xfrm>
          <a:prstGeom prst="rect">
            <a:avLst/>
          </a:prstGeom>
          <a:noFill/>
          <a:ln>
            <a:noFill/>
          </a:ln>
        </p:spPr>
        <p:txBody>
          <a:bodyPr anchorCtr="0" anchor="t" bIns="0" lIns="0" spcFirstLastPara="1" rIns="0" wrap="square" tIns="0">
            <a:noAutofit/>
          </a:bodyPr>
          <a:lstStyle>
            <a:lvl1pPr indent="-292100" lvl="0" marL="457200" rtl="0" algn="l">
              <a:lnSpc>
                <a:spcPct val="115000"/>
              </a:lnSpc>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lgn="l">
              <a:lnSpc>
                <a:spcPct val="115000"/>
              </a:lnSpc>
              <a:spcBef>
                <a:spcPts val="60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lgn="l">
              <a:lnSpc>
                <a:spcPct val="115000"/>
              </a:lnSpc>
              <a:spcBef>
                <a:spcPts val="600"/>
              </a:spcBef>
              <a:spcAft>
                <a:spcPts val="60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71" name="Google Shape;71;p7"/>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72" name="Google Shape;72;p7"/>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73" name="Google Shape;73;p7"/>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74" name="Google Shape;74;p7"/>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75" name="Google Shape;75;p7"/>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Standard 1">
  <p:cSld name="CUSTOM_3_1">
    <p:spTree>
      <p:nvGrpSpPr>
        <p:cNvPr id="76" name="Shape 76"/>
        <p:cNvGrpSpPr/>
        <p:nvPr/>
      </p:nvGrpSpPr>
      <p:grpSpPr>
        <a:xfrm>
          <a:off x="0" y="0"/>
          <a:ext cx="0" cy="0"/>
          <a:chOff x="0" y="0"/>
          <a:chExt cx="0" cy="0"/>
        </a:xfrm>
      </p:grpSpPr>
      <p:sp>
        <p:nvSpPr>
          <p:cNvPr id="77" name="Google Shape;77;p8"/>
          <p:cNvSpPr txBox="1"/>
          <p:nvPr>
            <p:ph idx="1" type="subTitle"/>
          </p:nvPr>
        </p:nvSpPr>
        <p:spPr>
          <a:xfrm>
            <a:off x="428625" y="1129875"/>
            <a:ext cx="2361600" cy="402300"/>
          </a:xfrm>
          <a:prstGeom prst="rect">
            <a:avLst/>
          </a:prstGeom>
          <a:noFill/>
          <a:ln>
            <a:noFill/>
          </a:ln>
        </p:spPr>
        <p:txBody>
          <a:bodyPr anchorCtr="0" anchor="t" bIns="91425" lIns="0" spcFirstLastPara="1" rIns="91425" wrap="square" tIns="0">
            <a:noAutofit/>
          </a:bodyPr>
          <a:lstStyle>
            <a:lvl1pPr lvl="0"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1pPr>
            <a:lvl2pPr lvl="1"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2pPr>
            <a:lvl3pPr lvl="2"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3pPr>
            <a:lvl4pPr lvl="3"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4pPr>
            <a:lvl5pPr lvl="4"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5pPr>
            <a:lvl6pPr lvl="5"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6pPr>
            <a:lvl7pPr lvl="6"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7pPr>
            <a:lvl8pPr lvl="7"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8pPr>
            <a:lvl9pPr lvl="8"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9pPr>
          </a:lstStyle>
          <a:p/>
        </p:txBody>
      </p:sp>
      <p:sp>
        <p:nvSpPr>
          <p:cNvPr id="78" name="Google Shape;78;p8"/>
          <p:cNvSpPr txBox="1"/>
          <p:nvPr>
            <p:ph idx="2" type="body"/>
          </p:nvPr>
        </p:nvSpPr>
        <p:spPr>
          <a:xfrm>
            <a:off x="428625" y="1617425"/>
            <a:ext cx="2263200" cy="1278000"/>
          </a:xfrm>
          <a:prstGeom prst="rect">
            <a:avLst/>
          </a:prstGeom>
          <a:noFill/>
          <a:ln>
            <a:noFill/>
          </a:ln>
        </p:spPr>
        <p:txBody>
          <a:bodyPr anchorCtr="0" anchor="t" bIns="91425" lIns="0" spcFirstLastPara="1" rIns="91425" wrap="square" tIns="0">
            <a:noAutofit/>
          </a:bodyPr>
          <a:lstStyle>
            <a:lvl1pPr indent="-292100" lvl="0" marL="457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79" name="Google Shape;79;p8"/>
          <p:cNvSpPr txBox="1"/>
          <p:nvPr>
            <p:ph idx="3" type="subTitle"/>
          </p:nvPr>
        </p:nvSpPr>
        <p:spPr>
          <a:xfrm>
            <a:off x="5719225" y="1129875"/>
            <a:ext cx="2755500" cy="402300"/>
          </a:xfrm>
          <a:prstGeom prst="rect">
            <a:avLst/>
          </a:prstGeom>
          <a:noFill/>
          <a:ln>
            <a:noFill/>
          </a:ln>
        </p:spPr>
        <p:txBody>
          <a:bodyPr anchorCtr="0" anchor="t" bIns="91425" lIns="0" spcFirstLastPara="1" rIns="91425" wrap="square" tIns="0">
            <a:noAutofit/>
          </a:bodyPr>
          <a:lstStyle>
            <a:lvl1pPr lvl="0"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1pPr>
            <a:lvl2pPr lvl="1"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2pPr>
            <a:lvl3pPr lvl="2"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3pPr>
            <a:lvl4pPr lvl="3"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4pPr>
            <a:lvl5pPr lvl="4"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5pPr>
            <a:lvl6pPr lvl="5"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6pPr>
            <a:lvl7pPr lvl="6"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7pPr>
            <a:lvl8pPr lvl="7"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8pPr>
            <a:lvl9pPr lvl="8"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9pPr>
          </a:lstStyle>
          <a:p/>
        </p:txBody>
      </p:sp>
      <p:sp>
        <p:nvSpPr>
          <p:cNvPr id="80" name="Google Shape;80;p8"/>
          <p:cNvSpPr txBox="1"/>
          <p:nvPr>
            <p:ph idx="4" type="body"/>
          </p:nvPr>
        </p:nvSpPr>
        <p:spPr>
          <a:xfrm>
            <a:off x="5719225" y="1617425"/>
            <a:ext cx="2263200" cy="1278000"/>
          </a:xfrm>
          <a:prstGeom prst="rect">
            <a:avLst/>
          </a:prstGeom>
          <a:noFill/>
          <a:ln>
            <a:noFill/>
          </a:ln>
        </p:spPr>
        <p:txBody>
          <a:bodyPr anchorCtr="0" anchor="t" bIns="91425" lIns="0" spcFirstLastPara="1" rIns="91425" wrap="square" tIns="0">
            <a:noAutofit/>
          </a:bodyPr>
          <a:lstStyle>
            <a:lvl1pPr indent="-292100" lvl="0" marL="457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81" name="Google Shape;81;p8"/>
          <p:cNvSpPr txBox="1"/>
          <p:nvPr>
            <p:ph idx="5" type="subTitle"/>
          </p:nvPr>
        </p:nvSpPr>
        <p:spPr>
          <a:xfrm>
            <a:off x="2959650" y="1129875"/>
            <a:ext cx="2361600" cy="402300"/>
          </a:xfrm>
          <a:prstGeom prst="rect">
            <a:avLst/>
          </a:prstGeom>
          <a:noFill/>
          <a:ln>
            <a:noFill/>
          </a:ln>
        </p:spPr>
        <p:txBody>
          <a:bodyPr anchorCtr="0" anchor="t" bIns="91425" lIns="0" spcFirstLastPara="1" rIns="91425" wrap="square" tIns="0">
            <a:noAutofit/>
          </a:bodyPr>
          <a:lstStyle>
            <a:lvl1pPr lvl="0"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1pPr>
            <a:lvl2pPr lvl="1"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2pPr>
            <a:lvl3pPr lvl="2"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3pPr>
            <a:lvl4pPr lvl="3"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4pPr>
            <a:lvl5pPr lvl="4"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5pPr>
            <a:lvl6pPr lvl="5"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6pPr>
            <a:lvl7pPr lvl="6"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7pPr>
            <a:lvl8pPr lvl="7"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8pPr>
            <a:lvl9pPr lvl="8" rtl="0">
              <a:spcBef>
                <a:spcPts val="0"/>
              </a:spcBef>
              <a:spcAft>
                <a:spcPts val="0"/>
              </a:spcAft>
              <a:buClr>
                <a:schemeClr val="accent6"/>
              </a:buClr>
              <a:buSzPts val="1200"/>
              <a:buFont typeface="Proxima Nova Semibold"/>
              <a:buNone/>
              <a:defRPr sz="1200">
                <a:solidFill>
                  <a:schemeClr val="accent6"/>
                </a:solidFill>
                <a:latin typeface="Proxima Nova Semibold"/>
                <a:ea typeface="Proxima Nova Semibold"/>
                <a:cs typeface="Proxima Nova Semibold"/>
                <a:sym typeface="Proxima Nova Semibold"/>
              </a:defRPr>
            </a:lvl9pPr>
          </a:lstStyle>
          <a:p/>
        </p:txBody>
      </p:sp>
      <p:sp>
        <p:nvSpPr>
          <p:cNvPr id="82" name="Google Shape;82;p8"/>
          <p:cNvSpPr txBox="1"/>
          <p:nvPr>
            <p:ph idx="6" type="body"/>
          </p:nvPr>
        </p:nvSpPr>
        <p:spPr>
          <a:xfrm>
            <a:off x="2959650" y="1617425"/>
            <a:ext cx="2263200" cy="1278000"/>
          </a:xfrm>
          <a:prstGeom prst="rect">
            <a:avLst/>
          </a:prstGeom>
          <a:noFill/>
          <a:ln>
            <a:noFill/>
          </a:ln>
        </p:spPr>
        <p:txBody>
          <a:bodyPr anchorCtr="0" anchor="t" bIns="91425" lIns="0" spcFirstLastPara="1" rIns="91425" wrap="square" tIns="0">
            <a:noAutofit/>
          </a:bodyPr>
          <a:lstStyle>
            <a:lvl1pPr indent="-292100" lvl="0" marL="457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1pPr>
            <a:lvl2pPr indent="-292100" lvl="1" marL="914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2pPr>
            <a:lvl3pPr indent="-292100" lvl="2" marL="1371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3pPr>
            <a:lvl4pPr indent="-292100" lvl="3" marL="1828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4pPr>
            <a:lvl5pPr indent="-292100" lvl="4" marL="22860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5pPr>
            <a:lvl6pPr indent="-292100" lvl="5" marL="27432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6pPr>
            <a:lvl7pPr indent="-292100" lvl="6" marL="32004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7pPr>
            <a:lvl8pPr indent="-292100" lvl="7" marL="36576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8pPr>
            <a:lvl9pPr indent="-292100" lvl="8" marL="4114800" rtl="0">
              <a:spcBef>
                <a:spcPts val="0"/>
              </a:spcBef>
              <a:spcAft>
                <a:spcPts val="0"/>
              </a:spcAft>
              <a:buClr>
                <a:schemeClr val="dk2"/>
              </a:buClr>
              <a:buSzPts val="1000"/>
              <a:buFont typeface="Proxima Nova"/>
              <a:buChar char="■"/>
              <a:defRPr sz="1000">
                <a:solidFill>
                  <a:schemeClr val="dk2"/>
                </a:solidFill>
                <a:latin typeface="Proxima Nova"/>
                <a:ea typeface="Proxima Nova"/>
                <a:cs typeface="Proxima Nova"/>
                <a:sym typeface="Proxima Nova"/>
              </a:defRPr>
            </a:lvl9pPr>
          </a:lstStyle>
          <a:p/>
        </p:txBody>
      </p:sp>
      <p:sp>
        <p:nvSpPr>
          <p:cNvPr id="83" name="Google Shape;83;p8"/>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84" name="Google Shape;84;p8"/>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85" name="Google Shape;85;p8"/>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86" name="Google Shape;86;p8"/>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87" name="Google Shape;87;p8"/>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88" name="Google Shape;88;p8"/>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Process 1">
  <p:cSld name="CUSTOM_11">
    <p:spTree>
      <p:nvGrpSpPr>
        <p:cNvPr id="89" name="Shape 89"/>
        <p:cNvGrpSpPr/>
        <p:nvPr/>
      </p:nvGrpSpPr>
      <p:grpSpPr>
        <a:xfrm>
          <a:off x="0" y="0"/>
          <a:ext cx="0" cy="0"/>
          <a:chOff x="0" y="0"/>
          <a:chExt cx="0" cy="0"/>
        </a:xfrm>
      </p:grpSpPr>
      <p:sp>
        <p:nvSpPr>
          <p:cNvPr id="90" name="Google Shape;90;p9"/>
          <p:cNvSpPr/>
          <p:nvPr/>
        </p:nvSpPr>
        <p:spPr>
          <a:xfrm>
            <a:off x="428625" y="1143000"/>
            <a:ext cx="7848600" cy="719100"/>
          </a:xfrm>
          <a:prstGeom prst="rect">
            <a:avLst/>
          </a:prstGeom>
          <a:solidFill>
            <a:srgbClr val="0227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1" name="Google Shape;91;p9"/>
          <p:cNvSpPr/>
          <p:nvPr/>
        </p:nvSpPr>
        <p:spPr>
          <a:xfrm>
            <a:off x="428625" y="1856132"/>
            <a:ext cx="7109700" cy="719100"/>
          </a:xfrm>
          <a:prstGeom prst="rect">
            <a:avLst/>
          </a:prstGeom>
          <a:solidFill>
            <a:srgbClr val="305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2" name="Google Shape;92;p9"/>
          <p:cNvSpPr/>
          <p:nvPr/>
        </p:nvSpPr>
        <p:spPr>
          <a:xfrm>
            <a:off x="428625" y="2569541"/>
            <a:ext cx="6528300" cy="719100"/>
          </a:xfrm>
          <a:prstGeom prst="rect">
            <a:avLst/>
          </a:prstGeom>
          <a:solidFill>
            <a:srgbClr val="799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3" name="Google Shape;93;p9"/>
          <p:cNvSpPr/>
          <p:nvPr/>
        </p:nvSpPr>
        <p:spPr>
          <a:xfrm>
            <a:off x="428625" y="3282968"/>
            <a:ext cx="5703600" cy="719100"/>
          </a:xfrm>
          <a:prstGeom prst="rect">
            <a:avLst/>
          </a:prstGeom>
          <a:solidFill>
            <a:srgbClr val="ADC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4" name="Google Shape;94;p9"/>
          <p:cNvSpPr/>
          <p:nvPr/>
        </p:nvSpPr>
        <p:spPr>
          <a:xfrm>
            <a:off x="428625" y="3996395"/>
            <a:ext cx="4785300" cy="719100"/>
          </a:xfrm>
          <a:prstGeom prst="rect">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95" name="Google Shape;95;p9"/>
          <p:cNvSpPr txBox="1"/>
          <p:nvPr>
            <p:ph type="title"/>
          </p:nvPr>
        </p:nvSpPr>
        <p:spPr>
          <a:xfrm>
            <a:off x="736754" y="1306441"/>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96" name="Google Shape;96;p9"/>
          <p:cNvSpPr txBox="1"/>
          <p:nvPr>
            <p:ph idx="2" type="title"/>
          </p:nvPr>
        </p:nvSpPr>
        <p:spPr>
          <a:xfrm>
            <a:off x="6483782" y="1399922"/>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97" name="Google Shape;97;p9"/>
          <p:cNvSpPr txBox="1"/>
          <p:nvPr>
            <p:ph idx="3" type="title"/>
          </p:nvPr>
        </p:nvSpPr>
        <p:spPr>
          <a:xfrm>
            <a:off x="5747280" y="2113183"/>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98" name="Google Shape;98;p9"/>
          <p:cNvSpPr txBox="1"/>
          <p:nvPr>
            <p:ph idx="4" type="title"/>
          </p:nvPr>
        </p:nvSpPr>
        <p:spPr>
          <a:xfrm>
            <a:off x="5165790" y="2826471"/>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99" name="Google Shape;99;p9"/>
          <p:cNvSpPr txBox="1"/>
          <p:nvPr>
            <p:ph idx="5" type="title"/>
          </p:nvPr>
        </p:nvSpPr>
        <p:spPr>
          <a:xfrm>
            <a:off x="4341170" y="3539889"/>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accent6"/>
              </a:buClr>
              <a:buSzPts val="800"/>
              <a:buFont typeface="Proxima Nova"/>
              <a:buNone/>
              <a:defRPr b="1" sz="8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700"/>
              <a:buNone/>
              <a:defRPr sz="700">
                <a:solidFill>
                  <a:schemeClr val="accent6"/>
                </a:solidFill>
              </a:defRPr>
            </a:lvl2pPr>
            <a:lvl3pPr lvl="2" rtl="0">
              <a:spcBef>
                <a:spcPts val="0"/>
              </a:spcBef>
              <a:spcAft>
                <a:spcPts val="0"/>
              </a:spcAft>
              <a:buClr>
                <a:schemeClr val="accent6"/>
              </a:buClr>
              <a:buSzPts val="700"/>
              <a:buNone/>
              <a:defRPr sz="700">
                <a:solidFill>
                  <a:schemeClr val="accent6"/>
                </a:solidFill>
              </a:defRPr>
            </a:lvl3pPr>
            <a:lvl4pPr lvl="3" rtl="0">
              <a:spcBef>
                <a:spcPts val="0"/>
              </a:spcBef>
              <a:spcAft>
                <a:spcPts val="0"/>
              </a:spcAft>
              <a:buClr>
                <a:schemeClr val="accent6"/>
              </a:buClr>
              <a:buSzPts val="700"/>
              <a:buNone/>
              <a:defRPr sz="700">
                <a:solidFill>
                  <a:schemeClr val="accent6"/>
                </a:solidFill>
              </a:defRPr>
            </a:lvl4pPr>
            <a:lvl5pPr lvl="4" rtl="0">
              <a:spcBef>
                <a:spcPts val="0"/>
              </a:spcBef>
              <a:spcAft>
                <a:spcPts val="0"/>
              </a:spcAft>
              <a:buClr>
                <a:schemeClr val="accent6"/>
              </a:buClr>
              <a:buSzPts val="700"/>
              <a:buNone/>
              <a:defRPr sz="700">
                <a:solidFill>
                  <a:schemeClr val="accent6"/>
                </a:solidFill>
              </a:defRPr>
            </a:lvl5pPr>
            <a:lvl6pPr lvl="5" rtl="0">
              <a:spcBef>
                <a:spcPts val="0"/>
              </a:spcBef>
              <a:spcAft>
                <a:spcPts val="0"/>
              </a:spcAft>
              <a:buClr>
                <a:schemeClr val="accent6"/>
              </a:buClr>
              <a:buSzPts val="700"/>
              <a:buNone/>
              <a:defRPr sz="700">
                <a:solidFill>
                  <a:schemeClr val="accent6"/>
                </a:solidFill>
              </a:defRPr>
            </a:lvl6pPr>
            <a:lvl7pPr lvl="6" rtl="0">
              <a:spcBef>
                <a:spcPts val="0"/>
              </a:spcBef>
              <a:spcAft>
                <a:spcPts val="0"/>
              </a:spcAft>
              <a:buClr>
                <a:schemeClr val="accent6"/>
              </a:buClr>
              <a:buSzPts val="700"/>
              <a:buNone/>
              <a:defRPr sz="700">
                <a:solidFill>
                  <a:schemeClr val="accent6"/>
                </a:solidFill>
              </a:defRPr>
            </a:lvl7pPr>
            <a:lvl8pPr lvl="7" rtl="0">
              <a:spcBef>
                <a:spcPts val="0"/>
              </a:spcBef>
              <a:spcAft>
                <a:spcPts val="0"/>
              </a:spcAft>
              <a:buClr>
                <a:schemeClr val="accent6"/>
              </a:buClr>
              <a:buSzPts val="700"/>
              <a:buNone/>
              <a:defRPr sz="700">
                <a:solidFill>
                  <a:schemeClr val="accent6"/>
                </a:solidFill>
              </a:defRPr>
            </a:lvl8pPr>
            <a:lvl9pPr lvl="8" rtl="0">
              <a:spcBef>
                <a:spcPts val="0"/>
              </a:spcBef>
              <a:spcAft>
                <a:spcPts val="0"/>
              </a:spcAft>
              <a:buClr>
                <a:schemeClr val="accent6"/>
              </a:buClr>
              <a:buSzPts val="700"/>
              <a:buNone/>
              <a:defRPr sz="700">
                <a:solidFill>
                  <a:schemeClr val="accent6"/>
                </a:solidFill>
              </a:defRPr>
            </a:lvl9pPr>
          </a:lstStyle>
          <a:p/>
        </p:txBody>
      </p:sp>
      <p:sp>
        <p:nvSpPr>
          <p:cNvPr id="100" name="Google Shape;100;p9"/>
          <p:cNvSpPr txBox="1"/>
          <p:nvPr>
            <p:ph idx="6" type="title"/>
          </p:nvPr>
        </p:nvSpPr>
        <p:spPr>
          <a:xfrm>
            <a:off x="3414836" y="4279779"/>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accent6"/>
              </a:buClr>
              <a:buSzPts val="800"/>
              <a:buFont typeface="Proxima Nova"/>
              <a:buNone/>
              <a:defRPr b="1" sz="8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700"/>
              <a:buNone/>
              <a:defRPr sz="700">
                <a:solidFill>
                  <a:schemeClr val="accent6"/>
                </a:solidFill>
              </a:defRPr>
            </a:lvl2pPr>
            <a:lvl3pPr lvl="2" rtl="0">
              <a:spcBef>
                <a:spcPts val="0"/>
              </a:spcBef>
              <a:spcAft>
                <a:spcPts val="0"/>
              </a:spcAft>
              <a:buClr>
                <a:schemeClr val="accent6"/>
              </a:buClr>
              <a:buSzPts val="700"/>
              <a:buNone/>
              <a:defRPr sz="700">
                <a:solidFill>
                  <a:schemeClr val="accent6"/>
                </a:solidFill>
              </a:defRPr>
            </a:lvl3pPr>
            <a:lvl4pPr lvl="3" rtl="0">
              <a:spcBef>
                <a:spcPts val="0"/>
              </a:spcBef>
              <a:spcAft>
                <a:spcPts val="0"/>
              </a:spcAft>
              <a:buClr>
                <a:schemeClr val="accent6"/>
              </a:buClr>
              <a:buSzPts val="700"/>
              <a:buNone/>
              <a:defRPr sz="700">
                <a:solidFill>
                  <a:schemeClr val="accent6"/>
                </a:solidFill>
              </a:defRPr>
            </a:lvl4pPr>
            <a:lvl5pPr lvl="4" rtl="0">
              <a:spcBef>
                <a:spcPts val="0"/>
              </a:spcBef>
              <a:spcAft>
                <a:spcPts val="0"/>
              </a:spcAft>
              <a:buClr>
                <a:schemeClr val="accent6"/>
              </a:buClr>
              <a:buSzPts val="700"/>
              <a:buNone/>
              <a:defRPr sz="700">
                <a:solidFill>
                  <a:schemeClr val="accent6"/>
                </a:solidFill>
              </a:defRPr>
            </a:lvl5pPr>
            <a:lvl6pPr lvl="5" rtl="0">
              <a:spcBef>
                <a:spcPts val="0"/>
              </a:spcBef>
              <a:spcAft>
                <a:spcPts val="0"/>
              </a:spcAft>
              <a:buClr>
                <a:schemeClr val="accent6"/>
              </a:buClr>
              <a:buSzPts val="700"/>
              <a:buNone/>
              <a:defRPr sz="700">
                <a:solidFill>
                  <a:schemeClr val="accent6"/>
                </a:solidFill>
              </a:defRPr>
            </a:lvl6pPr>
            <a:lvl7pPr lvl="6" rtl="0">
              <a:spcBef>
                <a:spcPts val="0"/>
              </a:spcBef>
              <a:spcAft>
                <a:spcPts val="0"/>
              </a:spcAft>
              <a:buClr>
                <a:schemeClr val="accent6"/>
              </a:buClr>
              <a:buSzPts val="700"/>
              <a:buNone/>
              <a:defRPr sz="700">
                <a:solidFill>
                  <a:schemeClr val="accent6"/>
                </a:solidFill>
              </a:defRPr>
            </a:lvl7pPr>
            <a:lvl8pPr lvl="7" rtl="0">
              <a:spcBef>
                <a:spcPts val="0"/>
              </a:spcBef>
              <a:spcAft>
                <a:spcPts val="0"/>
              </a:spcAft>
              <a:buClr>
                <a:schemeClr val="accent6"/>
              </a:buClr>
              <a:buSzPts val="700"/>
              <a:buNone/>
              <a:defRPr sz="700">
                <a:solidFill>
                  <a:schemeClr val="accent6"/>
                </a:solidFill>
              </a:defRPr>
            </a:lvl8pPr>
            <a:lvl9pPr lvl="8" rtl="0">
              <a:spcBef>
                <a:spcPts val="0"/>
              </a:spcBef>
              <a:spcAft>
                <a:spcPts val="0"/>
              </a:spcAft>
              <a:buClr>
                <a:schemeClr val="accent6"/>
              </a:buClr>
              <a:buSzPts val="700"/>
              <a:buNone/>
              <a:defRPr sz="700">
                <a:solidFill>
                  <a:schemeClr val="accent6"/>
                </a:solidFill>
              </a:defRPr>
            </a:lvl9pPr>
          </a:lstStyle>
          <a:p/>
        </p:txBody>
      </p:sp>
      <p:sp>
        <p:nvSpPr>
          <p:cNvPr id="101" name="Google Shape;101;p9"/>
          <p:cNvSpPr txBox="1"/>
          <p:nvPr>
            <p:ph idx="1" type="subTitle"/>
          </p:nvPr>
        </p:nvSpPr>
        <p:spPr>
          <a:xfrm>
            <a:off x="736754" y="1529632"/>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02" name="Google Shape;102;p9"/>
          <p:cNvSpPr txBox="1"/>
          <p:nvPr>
            <p:ph idx="7" type="title"/>
          </p:nvPr>
        </p:nvSpPr>
        <p:spPr>
          <a:xfrm>
            <a:off x="736754" y="1993049"/>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03" name="Google Shape;103;p9"/>
          <p:cNvSpPr txBox="1"/>
          <p:nvPr>
            <p:ph idx="8" type="subTitle"/>
          </p:nvPr>
        </p:nvSpPr>
        <p:spPr>
          <a:xfrm>
            <a:off x="736754" y="2216240"/>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04" name="Google Shape;104;p9"/>
          <p:cNvSpPr txBox="1"/>
          <p:nvPr>
            <p:ph idx="9" type="title"/>
          </p:nvPr>
        </p:nvSpPr>
        <p:spPr>
          <a:xfrm>
            <a:off x="736754" y="2706328"/>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05" name="Google Shape;105;p9"/>
          <p:cNvSpPr txBox="1"/>
          <p:nvPr>
            <p:ph idx="13" type="subTitle"/>
          </p:nvPr>
        </p:nvSpPr>
        <p:spPr>
          <a:xfrm>
            <a:off x="736754" y="2929519"/>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06" name="Google Shape;106;p9"/>
          <p:cNvSpPr txBox="1"/>
          <p:nvPr>
            <p:ph idx="14" type="title"/>
          </p:nvPr>
        </p:nvSpPr>
        <p:spPr>
          <a:xfrm>
            <a:off x="736754" y="3419746"/>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900"/>
              <a:buNone/>
              <a:defRPr sz="900">
                <a:solidFill>
                  <a:schemeClr val="accent6"/>
                </a:solidFill>
              </a:defRPr>
            </a:lvl2pPr>
            <a:lvl3pPr lvl="2" rtl="0">
              <a:spcBef>
                <a:spcPts val="0"/>
              </a:spcBef>
              <a:spcAft>
                <a:spcPts val="0"/>
              </a:spcAft>
              <a:buClr>
                <a:schemeClr val="accent6"/>
              </a:buClr>
              <a:buSzPts val="900"/>
              <a:buNone/>
              <a:defRPr sz="900">
                <a:solidFill>
                  <a:schemeClr val="accent6"/>
                </a:solidFill>
              </a:defRPr>
            </a:lvl3pPr>
            <a:lvl4pPr lvl="3" rtl="0">
              <a:spcBef>
                <a:spcPts val="0"/>
              </a:spcBef>
              <a:spcAft>
                <a:spcPts val="0"/>
              </a:spcAft>
              <a:buClr>
                <a:schemeClr val="accent6"/>
              </a:buClr>
              <a:buSzPts val="900"/>
              <a:buNone/>
              <a:defRPr sz="900">
                <a:solidFill>
                  <a:schemeClr val="accent6"/>
                </a:solidFill>
              </a:defRPr>
            </a:lvl4pPr>
            <a:lvl5pPr lvl="4" rtl="0">
              <a:spcBef>
                <a:spcPts val="0"/>
              </a:spcBef>
              <a:spcAft>
                <a:spcPts val="0"/>
              </a:spcAft>
              <a:buClr>
                <a:schemeClr val="accent6"/>
              </a:buClr>
              <a:buSzPts val="900"/>
              <a:buNone/>
              <a:defRPr sz="900">
                <a:solidFill>
                  <a:schemeClr val="accent6"/>
                </a:solidFill>
              </a:defRPr>
            </a:lvl5pPr>
            <a:lvl6pPr lvl="5" rtl="0">
              <a:spcBef>
                <a:spcPts val="0"/>
              </a:spcBef>
              <a:spcAft>
                <a:spcPts val="0"/>
              </a:spcAft>
              <a:buClr>
                <a:schemeClr val="accent6"/>
              </a:buClr>
              <a:buSzPts val="900"/>
              <a:buNone/>
              <a:defRPr sz="900">
                <a:solidFill>
                  <a:schemeClr val="accent6"/>
                </a:solidFill>
              </a:defRPr>
            </a:lvl6pPr>
            <a:lvl7pPr lvl="6" rtl="0">
              <a:spcBef>
                <a:spcPts val="0"/>
              </a:spcBef>
              <a:spcAft>
                <a:spcPts val="0"/>
              </a:spcAft>
              <a:buClr>
                <a:schemeClr val="accent6"/>
              </a:buClr>
              <a:buSzPts val="900"/>
              <a:buNone/>
              <a:defRPr sz="900">
                <a:solidFill>
                  <a:schemeClr val="accent6"/>
                </a:solidFill>
              </a:defRPr>
            </a:lvl7pPr>
            <a:lvl8pPr lvl="7" rtl="0">
              <a:spcBef>
                <a:spcPts val="0"/>
              </a:spcBef>
              <a:spcAft>
                <a:spcPts val="0"/>
              </a:spcAft>
              <a:buClr>
                <a:schemeClr val="accent6"/>
              </a:buClr>
              <a:buSzPts val="900"/>
              <a:buNone/>
              <a:defRPr sz="900">
                <a:solidFill>
                  <a:schemeClr val="accent6"/>
                </a:solidFill>
              </a:defRPr>
            </a:lvl8pPr>
            <a:lvl9pPr lvl="8" rtl="0">
              <a:spcBef>
                <a:spcPts val="0"/>
              </a:spcBef>
              <a:spcAft>
                <a:spcPts val="0"/>
              </a:spcAft>
              <a:buClr>
                <a:schemeClr val="accent6"/>
              </a:buClr>
              <a:buSzPts val="900"/>
              <a:buNone/>
              <a:defRPr sz="900">
                <a:solidFill>
                  <a:schemeClr val="accent6"/>
                </a:solidFill>
              </a:defRPr>
            </a:lvl9pPr>
          </a:lstStyle>
          <a:p/>
        </p:txBody>
      </p:sp>
      <p:sp>
        <p:nvSpPr>
          <p:cNvPr id="107" name="Google Shape;107;p9"/>
          <p:cNvSpPr txBox="1"/>
          <p:nvPr>
            <p:ph idx="15" type="subTitle"/>
          </p:nvPr>
        </p:nvSpPr>
        <p:spPr>
          <a:xfrm>
            <a:off x="736754" y="3642937"/>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000"/>
              <a:buFont typeface="Proxima Nova"/>
              <a:buNone/>
              <a:defRPr sz="10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08" name="Google Shape;108;p9"/>
          <p:cNvSpPr txBox="1"/>
          <p:nvPr>
            <p:ph idx="16" type="title"/>
          </p:nvPr>
        </p:nvSpPr>
        <p:spPr>
          <a:xfrm>
            <a:off x="736754" y="4159636"/>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900"/>
              <a:buNone/>
              <a:defRPr sz="900">
                <a:solidFill>
                  <a:schemeClr val="accent6"/>
                </a:solidFill>
              </a:defRPr>
            </a:lvl2pPr>
            <a:lvl3pPr lvl="2" rtl="0">
              <a:spcBef>
                <a:spcPts val="0"/>
              </a:spcBef>
              <a:spcAft>
                <a:spcPts val="0"/>
              </a:spcAft>
              <a:buClr>
                <a:schemeClr val="accent6"/>
              </a:buClr>
              <a:buSzPts val="900"/>
              <a:buNone/>
              <a:defRPr sz="900">
                <a:solidFill>
                  <a:schemeClr val="accent6"/>
                </a:solidFill>
              </a:defRPr>
            </a:lvl3pPr>
            <a:lvl4pPr lvl="3" rtl="0">
              <a:spcBef>
                <a:spcPts val="0"/>
              </a:spcBef>
              <a:spcAft>
                <a:spcPts val="0"/>
              </a:spcAft>
              <a:buClr>
                <a:schemeClr val="accent6"/>
              </a:buClr>
              <a:buSzPts val="900"/>
              <a:buNone/>
              <a:defRPr sz="900">
                <a:solidFill>
                  <a:schemeClr val="accent6"/>
                </a:solidFill>
              </a:defRPr>
            </a:lvl4pPr>
            <a:lvl5pPr lvl="4" rtl="0">
              <a:spcBef>
                <a:spcPts val="0"/>
              </a:spcBef>
              <a:spcAft>
                <a:spcPts val="0"/>
              </a:spcAft>
              <a:buClr>
                <a:schemeClr val="accent6"/>
              </a:buClr>
              <a:buSzPts val="900"/>
              <a:buNone/>
              <a:defRPr sz="900">
                <a:solidFill>
                  <a:schemeClr val="accent6"/>
                </a:solidFill>
              </a:defRPr>
            </a:lvl5pPr>
            <a:lvl6pPr lvl="5" rtl="0">
              <a:spcBef>
                <a:spcPts val="0"/>
              </a:spcBef>
              <a:spcAft>
                <a:spcPts val="0"/>
              </a:spcAft>
              <a:buClr>
                <a:schemeClr val="accent6"/>
              </a:buClr>
              <a:buSzPts val="900"/>
              <a:buNone/>
              <a:defRPr sz="900">
                <a:solidFill>
                  <a:schemeClr val="accent6"/>
                </a:solidFill>
              </a:defRPr>
            </a:lvl6pPr>
            <a:lvl7pPr lvl="6" rtl="0">
              <a:spcBef>
                <a:spcPts val="0"/>
              </a:spcBef>
              <a:spcAft>
                <a:spcPts val="0"/>
              </a:spcAft>
              <a:buClr>
                <a:schemeClr val="accent6"/>
              </a:buClr>
              <a:buSzPts val="900"/>
              <a:buNone/>
              <a:defRPr sz="900">
                <a:solidFill>
                  <a:schemeClr val="accent6"/>
                </a:solidFill>
              </a:defRPr>
            </a:lvl7pPr>
            <a:lvl8pPr lvl="7" rtl="0">
              <a:spcBef>
                <a:spcPts val="0"/>
              </a:spcBef>
              <a:spcAft>
                <a:spcPts val="0"/>
              </a:spcAft>
              <a:buClr>
                <a:schemeClr val="accent6"/>
              </a:buClr>
              <a:buSzPts val="900"/>
              <a:buNone/>
              <a:defRPr sz="900">
                <a:solidFill>
                  <a:schemeClr val="accent6"/>
                </a:solidFill>
              </a:defRPr>
            </a:lvl8pPr>
            <a:lvl9pPr lvl="8" rtl="0">
              <a:spcBef>
                <a:spcPts val="0"/>
              </a:spcBef>
              <a:spcAft>
                <a:spcPts val="0"/>
              </a:spcAft>
              <a:buClr>
                <a:schemeClr val="accent6"/>
              </a:buClr>
              <a:buSzPts val="900"/>
              <a:buNone/>
              <a:defRPr sz="900">
                <a:solidFill>
                  <a:schemeClr val="accent6"/>
                </a:solidFill>
              </a:defRPr>
            </a:lvl9pPr>
          </a:lstStyle>
          <a:p/>
        </p:txBody>
      </p:sp>
      <p:sp>
        <p:nvSpPr>
          <p:cNvPr id="109" name="Google Shape;109;p9"/>
          <p:cNvSpPr txBox="1"/>
          <p:nvPr>
            <p:ph idx="17" type="subTitle"/>
          </p:nvPr>
        </p:nvSpPr>
        <p:spPr>
          <a:xfrm>
            <a:off x="736754" y="4382827"/>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000"/>
              <a:buFont typeface="Proxima Nova"/>
              <a:buNone/>
              <a:defRPr sz="10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10" name="Google Shape;110;p9"/>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11" name="Google Shape;111;p9"/>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12" name="Google Shape;112;p9"/>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13" name="Google Shape;113;p9"/>
          <p:cNvSpPr txBox="1"/>
          <p:nvPr>
            <p:ph idx="18"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14" name="Google Shape;114;p9"/>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15" name="Google Shape;115;p9"/>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27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matchingName="Process 1 1">
  <p:cSld name="CUSTOM_11_1">
    <p:spTree>
      <p:nvGrpSpPr>
        <p:cNvPr id="116" name="Shape 116"/>
        <p:cNvGrpSpPr/>
        <p:nvPr/>
      </p:nvGrpSpPr>
      <p:grpSpPr>
        <a:xfrm>
          <a:off x="0" y="0"/>
          <a:ext cx="0" cy="0"/>
          <a:chOff x="0" y="0"/>
          <a:chExt cx="0" cy="0"/>
        </a:xfrm>
      </p:grpSpPr>
      <p:sp>
        <p:nvSpPr>
          <p:cNvPr id="117" name="Google Shape;117;p10"/>
          <p:cNvSpPr/>
          <p:nvPr/>
        </p:nvSpPr>
        <p:spPr>
          <a:xfrm flipH="1" rot="10800000">
            <a:off x="428625" y="3996395"/>
            <a:ext cx="7848600" cy="719100"/>
          </a:xfrm>
          <a:prstGeom prst="rect">
            <a:avLst/>
          </a:prstGeom>
          <a:solidFill>
            <a:srgbClr val="0227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18" name="Google Shape;118;p10"/>
          <p:cNvSpPr/>
          <p:nvPr/>
        </p:nvSpPr>
        <p:spPr>
          <a:xfrm flipH="1" rot="10800000">
            <a:off x="428625" y="3283263"/>
            <a:ext cx="7109700" cy="719100"/>
          </a:xfrm>
          <a:prstGeom prst="rect">
            <a:avLst/>
          </a:prstGeom>
          <a:solidFill>
            <a:srgbClr val="305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19" name="Google Shape;119;p10"/>
          <p:cNvSpPr/>
          <p:nvPr/>
        </p:nvSpPr>
        <p:spPr>
          <a:xfrm flipH="1" rot="10800000">
            <a:off x="428625" y="2569854"/>
            <a:ext cx="6528300" cy="719100"/>
          </a:xfrm>
          <a:prstGeom prst="rect">
            <a:avLst/>
          </a:prstGeom>
          <a:solidFill>
            <a:srgbClr val="799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20" name="Google Shape;120;p10"/>
          <p:cNvSpPr/>
          <p:nvPr/>
        </p:nvSpPr>
        <p:spPr>
          <a:xfrm flipH="1" rot="10800000">
            <a:off x="428625" y="1856427"/>
            <a:ext cx="5703600" cy="719100"/>
          </a:xfrm>
          <a:prstGeom prst="rect">
            <a:avLst/>
          </a:prstGeom>
          <a:solidFill>
            <a:srgbClr val="ADC0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21" name="Google Shape;121;p10"/>
          <p:cNvSpPr/>
          <p:nvPr/>
        </p:nvSpPr>
        <p:spPr>
          <a:xfrm flipH="1" rot="10800000">
            <a:off x="428625" y="1143000"/>
            <a:ext cx="4785300" cy="719100"/>
          </a:xfrm>
          <a:prstGeom prst="rect">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sz="900"/>
          </a:p>
        </p:txBody>
      </p:sp>
      <p:sp>
        <p:nvSpPr>
          <p:cNvPr id="122" name="Google Shape;122;p10"/>
          <p:cNvSpPr/>
          <p:nvPr/>
        </p:nvSpPr>
        <p:spPr>
          <a:xfrm>
            <a:off x="8665700" y="-13300"/>
            <a:ext cx="478500" cy="517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pic>
        <p:nvPicPr>
          <p:cNvPr id="123" name="Google Shape;123;p10"/>
          <p:cNvPicPr preferRelativeResize="0"/>
          <p:nvPr/>
        </p:nvPicPr>
        <p:blipFill rotWithShape="1">
          <a:blip r:embed="rId2">
            <a:alphaModFix/>
          </a:blip>
          <a:srcRect b="0" l="0" r="0" t="0"/>
          <a:stretch/>
        </p:blipFill>
        <p:spPr>
          <a:xfrm>
            <a:off x="8781263" y="220513"/>
            <a:ext cx="289274" cy="194275"/>
          </a:xfrm>
          <a:prstGeom prst="rect">
            <a:avLst/>
          </a:prstGeom>
          <a:noFill/>
          <a:ln>
            <a:noFill/>
          </a:ln>
        </p:spPr>
      </p:pic>
      <p:sp>
        <p:nvSpPr>
          <p:cNvPr id="124" name="Google Shape;124;p10"/>
          <p:cNvSpPr txBox="1"/>
          <p:nvPr/>
        </p:nvSpPr>
        <p:spPr>
          <a:xfrm>
            <a:off x="8680550" y="2375050"/>
            <a:ext cx="4785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b="true" sz="900">
                <a:solidFill>
                  <a:srgbClr val="FFFFFF"/>
                </a:solidFill>
                <a:latin typeface="Proxima Nova"/>
                <a:ea typeface="Proxima Nova"/>
                <a:cs typeface="Proxima Nova"/>
                <a:sym typeface="Proxima Nova"/>
              </a:rPr>
              <a:t>‹#›</a:t>
            </a:fld>
          </a:p>
        </p:txBody>
      </p:sp>
      <p:sp>
        <p:nvSpPr>
          <p:cNvPr id="125" name="Google Shape;125;p10"/>
          <p:cNvSpPr txBox="1"/>
          <p:nvPr>
            <p:ph type="title"/>
          </p:nvPr>
        </p:nvSpPr>
        <p:spPr>
          <a:xfrm>
            <a:off x="428625" y="419750"/>
            <a:ext cx="8220000" cy="310200"/>
          </a:xfrm>
          <a:prstGeom prst="rect">
            <a:avLst/>
          </a:prstGeom>
          <a:noFill/>
          <a:ln>
            <a:noFill/>
          </a:ln>
        </p:spPr>
        <p:txBody>
          <a:bodyPr anchorCtr="0" anchor="t" bIns="0" lIns="0" spcFirstLastPara="1" rIns="0" wrap="square" tIns="45700">
            <a:noAutofit/>
          </a:bodyPr>
          <a:lstStyle>
            <a:lvl1pPr lvl="0" rtl="0" algn="l">
              <a:lnSpc>
                <a:spcPct val="100000"/>
              </a:lnSpc>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2pPr>
            <a:lvl3pPr lvl="2"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3pPr>
            <a:lvl4pPr lvl="3"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4pPr>
            <a:lvl5pPr lvl="4"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5pPr>
            <a:lvl6pPr lvl="5"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6pPr>
            <a:lvl7pPr lvl="6"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7pPr>
            <a:lvl8pPr lvl="7"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8pPr>
            <a:lvl9pPr lvl="8" rtl="0" algn="ctr">
              <a:lnSpc>
                <a:spcPct val="100000"/>
              </a:lnSpc>
              <a:spcBef>
                <a:spcPts val="0"/>
              </a:spcBef>
              <a:spcAft>
                <a:spcPts val="0"/>
              </a:spcAft>
              <a:buClr>
                <a:srgbClr val="001D53"/>
              </a:buClr>
              <a:buSzPts val="1600"/>
              <a:buFont typeface="Proxima Nova"/>
              <a:buNone/>
              <a:defRPr b="1" sz="1600">
                <a:solidFill>
                  <a:srgbClr val="001D53"/>
                </a:solidFill>
                <a:latin typeface="Proxima Nova"/>
                <a:ea typeface="Proxima Nova"/>
                <a:cs typeface="Proxima Nova"/>
                <a:sym typeface="Proxima Nova"/>
              </a:defRPr>
            </a:lvl9pPr>
          </a:lstStyle>
          <a:p/>
        </p:txBody>
      </p:sp>
      <p:sp>
        <p:nvSpPr>
          <p:cNvPr id="126" name="Google Shape;126;p10"/>
          <p:cNvSpPr/>
          <p:nvPr/>
        </p:nvSpPr>
        <p:spPr>
          <a:xfrm>
            <a:off x="304165" y="459050"/>
            <a:ext cx="48300" cy="2316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127" name="Google Shape;127;p10"/>
          <p:cNvSpPr txBox="1"/>
          <p:nvPr>
            <p:ph idx="2" type="title"/>
          </p:nvPr>
        </p:nvSpPr>
        <p:spPr>
          <a:xfrm>
            <a:off x="736754" y="1306441"/>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28" name="Google Shape;128;p10"/>
          <p:cNvSpPr txBox="1"/>
          <p:nvPr>
            <p:ph idx="1" type="subTitle"/>
          </p:nvPr>
        </p:nvSpPr>
        <p:spPr>
          <a:xfrm>
            <a:off x="736754" y="1529632"/>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000"/>
              <a:buFont typeface="Proxima Nova"/>
              <a:buNone/>
              <a:defRPr sz="10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29" name="Google Shape;129;p10"/>
          <p:cNvSpPr txBox="1"/>
          <p:nvPr>
            <p:ph idx="3" type="title"/>
          </p:nvPr>
        </p:nvSpPr>
        <p:spPr>
          <a:xfrm>
            <a:off x="736754" y="1993049"/>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600"/>
              <a:buFont typeface="Proxima Nova"/>
              <a:buNone/>
              <a:defRPr b="1" sz="1600">
                <a:solidFill>
                  <a:schemeClr val="accent6"/>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30" name="Google Shape;130;p10"/>
          <p:cNvSpPr txBox="1"/>
          <p:nvPr>
            <p:ph idx="4" type="subTitle"/>
          </p:nvPr>
        </p:nvSpPr>
        <p:spPr>
          <a:xfrm>
            <a:off x="736754" y="2216240"/>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6"/>
              </a:buClr>
              <a:buSzPts val="1000"/>
              <a:buFont typeface="Proxima Nova"/>
              <a:buNone/>
              <a:defRPr sz="10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31" name="Google Shape;131;p10"/>
          <p:cNvSpPr txBox="1"/>
          <p:nvPr>
            <p:ph idx="5" type="title"/>
          </p:nvPr>
        </p:nvSpPr>
        <p:spPr>
          <a:xfrm>
            <a:off x="736754" y="2706328"/>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SzPts val="900"/>
              <a:buNone/>
              <a:defRPr sz="900"/>
            </a:lvl2pPr>
            <a:lvl3pPr lvl="2" rtl="0">
              <a:spcBef>
                <a:spcPts val="0"/>
              </a:spcBef>
              <a:spcAft>
                <a:spcPts val="0"/>
              </a:spcAft>
              <a:buSzPts val="900"/>
              <a:buNone/>
              <a:defRPr sz="900"/>
            </a:lvl3pPr>
            <a:lvl4pPr lvl="3" rtl="0">
              <a:spcBef>
                <a:spcPts val="0"/>
              </a:spcBef>
              <a:spcAft>
                <a:spcPts val="0"/>
              </a:spcAft>
              <a:buSzPts val="900"/>
              <a:buNone/>
              <a:defRPr sz="900"/>
            </a:lvl4pPr>
            <a:lvl5pPr lvl="4" rtl="0">
              <a:spcBef>
                <a:spcPts val="0"/>
              </a:spcBef>
              <a:spcAft>
                <a:spcPts val="0"/>
              </a:spcAft>
              <a:buSzPts val="900"/>
              <a:buNone/>
              <a:defRPr sz="900"/>
            </a:lvl5pPr>
            <a:lvl6pPr lvl="5" rtl="0">
              <a:spcBef>
                <a:spcPts val="0"/>
              </a:spcBef>
              <a:spcAft>
                <a:spcPts val="0"/>
              </a:spcAft>
              <a:buSzPts val="900"/>
              <a:buNone/>
              <a:defRPr sz="900"/>
            </a:lvl6pPr>
            <a:lvl7pPr lvl="6" rtl="0">
              <a:spcBef>
                <a:spcPts val="0"/>
              </a:spcBef>
              <a:spcAft>
                <a:spcPts val="0"/>
              </a:spcAft>
              <a:buSzPts val="900"/>
              <a:buNone/>
              <a:defRPr sz="900"/>
            </a:lvl7pPr>
            <a:lvl8pPr lvl="7" rtl="0">
              <a:spcBef>
                <a:spcPts val="0"/>
              </a:spcBef>
              <a:spcAft>
                <a:spcPts val="0"/>
              </a:spcAft>
              <a:buSzPts val="900"/>
              <a:buNone/>
              <a:defRPr sz="900"/>
            </a:lvl8pPr>
            <a:lvl9pPr lvl="8" rtl="0">
              <a:spcBef>
                <a:spcPts val="0"/>
              </a:spcBef>
              <a:spcAft>
                <a:spcPts val="0"/>
              </a:spcAft>
              <a:buSzPts val="900"/>
              <a:buNone/>
              <a:defRPr sz="900"/>
            </a:lvl9pPr>
          </a:lstStyle>
          <a:p/>
        </p:txBody>
      </p:sp>
      <p:sp>
        <p:nvSpPr>
          <p:cNvPr id="132" name="Google Shape;132;p10"/>
          <p:cNvSpPr txBox="1"/>
          <p:nvPr>
            <p:ph idx="6" type="subTitle"/>
          </p:nvPr>
        </p:nvSpPr>
        <p:spPr>
          <a:xfrm>
            <a:off x="736754" y="2929519"/>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33" name="Google Shape;133;p10"/>
          <p:cNvSpPr txBox="1"/>
          <p:nvPr>
            <p:ph idx="7" type="title"/>
          </p:nvPr>
        </p:nvSpPr>
        <p:spPr>
          <a:xfrm>
            <a:off x="736754" y="3419746"/>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Clr>
                <a:schemeClr val="accent6"/>
              </a:buClr>
              <a:buSzPts val="900"/>
              <a:buNone/>
              <a:defRPr sz="900">
                <a:solidFill>
                  <a:schemeClr val="accent6"/>
                </a:solidFill>
              </a:defRPr>
            </a:lvl2pPr>
            <a:lvl3pPr lvl="2" rtl="0">
              <a:spcBef>
                <a:spcPts val="0"/>
              </a:spcBef>
              <a:spcAft>
                <a:spcPts val="0"/>
              </a:spcAft>
              <a:buClr>
                <a:schemeClr val="accent6"/>
              </a:buClr>
              <a:buSzPts val="900"/>
              <a:buNone/>
              <a:defRPr sz="900">
                <a:solidFill>
                  <a:schemeClr val="accent6"/>
                </a:solidFill>
              </a:defRPr>
            </a:lvl3pPr>
            <a:lvl4pPr lvl="3" rtl="0">
              <a:spcBef>
                <a:spcPts val="0"/>
              </a:spcBef>
              <a:spcAft>
                <a:spcPts val="0"/>
              </a:spcAft>
              <a:buClr>
                <a:schemeClr val="accent6"/>
              </a:buClr>
              <a:buSzPts val="900"/>
              <a:buNone/>
              <a:defRPr sz="900">
                <a:solidFill>
                  <a:schemeClr val="accent6"/>
                </a:solidFill>
              </a:defRPr>
            </a:lvl4pPr>
            <a:lvl5pPr lvl="4" rtl="0">
              <a:spcBef>
                <a:spcPts val="0"/>
              </a:spcBef>
              <a:spcAft>
                <a:spcPts val="0"/>
              </a:spcAft>
              <a:buClr>
                <a:schemeClr val="accent6"/>
              </a:buClr>
              <a:buSzPts val="900"/>
              <a:buNone/>
              <a:defRPr sz="900">
                <a:solidFill>
                  <a:schemeClr val="accent6"/>
                </a:solidFill>
              </a:defRPr>
            </a:lvl5pPr>
            <a:lvl6pPr lvl="5" rtl="0">
              <a:spcBef>
                <a:spcPts val="0"/>
              </a:spcBef>
              <a:spcAft>
                <a:spcPts val="0"/>
              </a:spcAft>
              <a:buClr>
                <a:schemeClr val="accent6"/>
              </a:buClr>
              <a:buSzPts val="900"/>
              <a:buNone/>
              <a:defRPr sz="900">
                <a:solidFill>
                  <a:schemeClr val="accent6"/>
                </a:solidFill>
              </a:defRPr>
            </a:lvl6pPr>
            <a:lvl7pPr lvl="6" rtl="0">
              <a:spcBef>
                <a:spcPts val="0"/>
              </a:spcBef>
              <a:spcAft>
                <a:spcPts val="0"/>
              </a:spcAft>
              <a:buClr>
                <a:schemeClr val="accent6"/>
              </a:buClr>
              <a:buSzPts val="900"/>
              <a:buNone/>
              <a:defRPr sz="900">
                <a:solidFill>
                  <a:schemeClr val="accent6"/>
                </a:solidFill>
              </a:defRPr>
            </a:lvl7pPr>
            <a:lvl8pPr lvl="7" rtl="0">
              <a:spcBef>
                <a:spcPts val="0"/>
              </a:spcBef>
              <a:spcAft>
                <a:spcPts val="0"/>
              </a:spcAft>
              <a:buClr>
                <a:schemeClr val="accent6"/>
              </a:buClr>
              <a:buSzPts val="900"/>
              <a:buNone/>
              <a:defRPr sz="900">
                <a:solidFill>
                  <a:schemeClr val="accent6"/>
                </a:solidFill>
              </a:defRPr>
            </a:lvl8pPr>
            <a:lvl9pPr lvl="8" rtl="0">
              <a:spcBef>
                <a:spcPts val="0"/>
              </a:spcBef>
              <a:spcAft>
                <a:spcPts val="0"/>
              </a:spcAft>
              <a:buClr>
                <a:schemeClr val="accent6"/>
              </a:buClr>
              <a:buSzPts val="900"/>
              <a:buNone/>
              <a:defRPr sz="900">
                <a:solidFill>
                  <a:schemeClr val="accent6"/>
                </a:solidFill>
              </a:defRPr>
            </a:lvl9pPr>
          </a:lstStyle>
          <a:p/>
        </p:txBody>
      </p:sp>
      <p:sp>
        <p:nvSpPr>
          <p:cNvPr id="134" name="Google Shape;134;p10"/>
          <p:cNvSpPr txBox="1"/>
          <p:nvPr>
            <p:ph idx="8" type="subTitle"/>
          </p:nvPr>
        </p:nvSpPr>
        <p:spPr>
          <a:xfrm>
            <a:off x="736754" y="3642937"/>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35" name="Google Shape;135;p10"/>
          <p:cNvSpPr txBox="1"/>
          <p:nvPr>
            <p:ph idx="9" type="title"/>
          </p:nvPr>
        </p:nvSpPr>
        <p:spPr>
          <a:xfrm>
            <a:off x="736754" y="4159636"/>
            <a:ext cx="4361100" cy="20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600"/>
              <a:buFont typeface="Proxima Nova"/>
              <a:buNone/>
              <a:defRPr b="1" sz="1600">
                <a:solidFill>
                  <a:schemeClr val="lt1"/>
                </a:solidFill>
                <a:latin typeface="Proxima Nova"/>
                <a:ea typeface="Proxima Nova"/>
                <a:cs typeface="Proxima Nova"/>
                <a:sym typeface="Proxima Nova"/>
              </a:defRPr>
            </a:lvl1pPr>
            <a:lvl2pPr lvl="1" rtl="0">
              <a:spcBef>
                <a:spcPts val="0"/>
              </a:spcBef>
              <a:spcAft>
                <a:spcPts val="0"/>
              </a:spcAft>
              <a:buClr>
                <a:schemeClr val="accent6"/>
              </a:buClr>
              <a:buSzPts val="900"/>
              <a:buNone/>
              <a:defRPr sz="900">
                <a:solidFill>
                  <a:schemeClr val="accent6"/>
                </a:solidFill>
              </a:defRPr>
            </a:lvl2pPr>
            <a:lvl3pPr lvl="2" rtl="0">
              <a:spcBef>
                <a:spcPts val="0"/>
              </a:spcBef>
              <a:spcAft>
                <a:spcPts val="0"/>
              </a:spcAft>
              <a:buClr>
                <a:schemeClr val="accent6"/>
              </a:buClr>
              <a:buSzPts val="900"/>
              <a:buNone/>
              <a:defRPr sz="900">
                <a:solidFill>
                  <a:schemeClr val="accent6"/>
                </a:solidFill>
              </a:defRPr>
            </a:lvl3pPr>
            <a:lvl4pPr lvl="3" rtl="0">
              <a:spcBef>
                <a:spcPts val="0"/>
              </a:spcBef>
              <a:spcAft>
                <a:spcPts val="0"/>
              </a:spcAft>
              <a:buClr>
                <a:schemeClr val="accent6"/>
              </a:buClr>
              <a:buSzPts val="900"/>
              <a:buNone/>
              <a:defRPr sz="900">
                <a:solidFill>
                  <a:schemeClr val="accent6"/>
                </a:solidFill>
              </a:defRPr>
            </a:lvl4pPr>
            <a:lvl5pPr lvl="4" rtl="0">
              <a:spcBef>
                <a:spcPts val="0"/>
              </a:spcBef>
              <a:spcAft>
                <a:spcPts val="0"/>
              </a:spcAft>
              <a:buClr>
                <a:schemeClr val="accent6"/>
              </a:buClr>
              <a:buSzPts val="900"/>
              <a:buNone/>
              <a:defRPr sz="900">
                <a:solidFill>
                  <a:schemeClr val="accent6"/>
                </a:solidFill>
              </a:defRPr>
            </a:lvl5pPr>
            <a:lvl6pPr lvl="5" rtl="0">
              <a:spcBef>
                <a:spcPts val="0"/>
              </a:spcBef>
              <a:spcAft>
                <a:spcPts val="0"/>
              </a:spcAft>
              <a:buClr>
                <a:schemeClr val="accent6"/>
              </a:buClr>
              <a:buSzPts val="900"/>
              <a:buNone/>
              <a:defRPr sz="900">
                <a:solidFill>
                  <a:schemeClr val="accent6"/>
                </a:solidFill>
              </a:defRPr>
            </a:lvl6pPr>
            <a:lvl7pPr lvl="6" rtl="0">
              <a:spcBef>
                <a:spcPts val="0"/>
              </a:spcBef>
              <a:spcAft>
                <a:spcPts val="0"/>
              </a:spcAft>
              <a:buClr>
                <a:schemeClr val="accent6"/>
              </a:buClr>
              <a:buSzPts val="900"/>
              <a:buNone/>
              <a:defRPr sz="900">
                <a:solidFill>
                  <a:schemeClr val="accent6"/>
                </a:solidFill>
              </a:defRPr>
            </a:lvl7pPr>
            <a:lvl8pPr lvl="7" rtl="0">
              <a:spcBef>
                <a:spcPts val="0"/>
              </a:spcBef>
              <a:spcAft>
                <a:spcPts val="0"/>
              </a:spcAft>
              <a:buClr>
                <a:schemeClr val="accent6"/>
              </a:buClr>
              <a:buSzPts val="900"/>
              <a:buNone/>
              <a:defRPr sz="900">
                <a:solidFill>
                  <a:schemeClr val="accent6"/>
                </a:solidFill>
              </a:defRPr>
            </a:lvl8pPr>
            <a:lvl9pPr lvl="8" rtl="0">
              <a:spcBef>
                <a:spcPts val="0"/>
              </a:spcBef>
              <a:spcAft>
                <a:spcPts val="0"/>
              </a:spcAft>
              <a:buClr>
                <a:schemeClr val="accent6"/>
              </a:buClr>
              <a:buSzPts val="900"/>
              <a:buNone/>
              <a:defRPr sz="900">
                <a:solidFill>
                  <a:schemeClr val="accent6"/>
                </a:solidFill>
              </a:defRPr>
            </a:lvl9pPr>
          </a:lstStyle>
          <a:p/>
        </p:txBody>
      </p:sp>
      <p:sp>
        <p:nvSpPr>
          <p:cNvPr id="136" name="Google Shape;136;p10"/>
          <p:cNvSpPr txBox="1"/>
          <p:nvPr>
            <p:ph idx="13" type="subTitle"/>
          </p:nvPr>
        </p:nvSpPr>
        <p:spPr>
          <a:xfrm>
            <a:off x="736754" y="4382827"/>
            <a:ext cx="3114900" cy="222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000"/>
              <a:buFont typeface="Proxima Nova"/>
              <a:buNone/>
              <a:defRPr sz="1000">
                <a:solidFill>
                  <a:schemeClr val="lt1"/>
                </a:solidFill>
                <a:latin typeface="Proxima Nova"/>
                <a:ea typeface="Proxima Nova"/>
                <a:cs typeface="Proxima Nova"/>
                <a:sym typeface="Proxima Nova"/>
              </a:defRPr>
            </a:lvl1pPr>
            <a:lvl2pPr lvl="1" rtl="0">
              <a:spcBef>
                <a:spcPts val="0"/>
              </a:spcBef>
              <a:spcAft>
                <a:spcPts val="0"/>
              </a:spcAft>
              <a:buClr>
                <a:schemeClr val="accent6"/>
              </a:buClr>
              <a:buSzPts val="1000"/>
              <a:buNone/>
              <a:defRPr sz="1000">
                <a:solidFill>
                  <a:schemeClr val="accent6"/>
                </a:solidFill>
              </a:defRPr>
            </a:lvl2pPr>
            <a:lvl3pPr lvl="2" rtl="0">
              <a:spcBef>
                <a:spcPts val="0"/>
              </a:spcBef>
              <a:spcAft>
                <a:spcPts val="0"/>
              </a:spcAft>
              <a:buClr>
                <a:schemeClr val="accent6"/>
              </a:buClr>
              <a:buSzPts val="1000"/>
              <a:buNone/>
              <a:defRPr sz="1000">
                <a:solidFill>
                  <a:schemeClr val="accent6"/>
                </a:solidFill>
              </a:defRPr>
            </a:lvl3pPr>
            <a:lvl4pPr lvl="3" rtl="0">
              <a:spcBef>
                <a:spcPts val="0"/>
              </a:spcBef>
              <a:spcAft>
                <a:spcPts val="0"/>
              </a:spcAft>
              <a:buClr>
                <a:schemeClr val="accent6"/>
              </a:buClr>
              <a:buSzPts val="1000"/>
              <a:buNone/>
              <a:defRPr sz="1000">
                <a:solidFill>
                  <a:schemeClr val="accent6"/>
                </a:solidFill>
              </a:defRPr>
            </a:lvl4pPr>
            <a:lvl5pPr lvl="4" rtl="0">
              <a:spcBef>
                <a:spcPts val="0"/>
              </a:spcBef>
              <a:spcAft>
                <a:spcPts val="0"/>
              </a:spcAft>
              <a:buClr>
                <a:schemeClr val="accent6"/>
              </a:buClr>
              <a:buSzPts val="1000"/>
              <a:buNone/>
              <a:defRPr sz="1000">
                <a:solidFill>
                  <a:schemeClr val="accent6"/>
                </a:solidFill>
              </a:defRPr>
            </a:lvl5pPr>
            <a:lvl6pPr lvl="5" rtl="0">
              <a:spcBef>
                <a:spcPts val="0"/>
              </a:spcBef>
              <a:spcAft>
                <a:spcPts val="0"/>
              </a:spcAft>
              <a:buClr>
                <a:schemeClr val="accent6"/>
              </a:buClr>
              <a:buSzPts val="1000"/>
              <a:buNone/>
              <a:defRPr sz="1000">
                <a:solidFill>
                  <a:schemeClr val="accent6"/>
                </a:solidFill>
              </a:defRPr>
            </a:lvl6pPr>
            <a:lvl7pPr lvl="6" rtl="0">
              <a:spcBef>
                <a:spcPts val="0"/>
              </a:spcBef>
              <a:spcAft>
                <a:spcPts val="0"/>
              </a:spcAft>
              <a:buClr>
                <a:schemeClr val="accent6"/>
              </a:buClr>
              <a:buSzPts val="1000"/>
              <a:buNone/>
              <a:defRPr sz="1000">
                <a:solidFill>
                  <a:schemeClr val="accent6"/>
                </a:solidFill>
              </a:defRPr>
            </a:lvl7pPr>
            <a:lvl8pPr lvl="7" rtl="0">
              <a:spcBef>
                <a:spcPts val="0"/>
              </a:spcBef>
              <a:spcAft>
                <a:spcPts val="0"/>
              </a:spcAft>
              <a:buClr>
                <a:schemeClr val="accent6"/>
              </a:buClr>
              <a:buSzPts val="1000"/>
              <a:buNone/>
              <a:defRPr sz="1000">
                <a:solidFill>
                  <a:schemeClr val="accent6"/>
                </a:solidFill>
              </a:defRPr>
            </a:lvl8pPr>
            <a:lvl9pPr lvl="8" rtl="0">
              <a:spcBef>
                <a:spcPts val="0"/>
              </a:spcBef>
              <a:spcAft>
                <a:spcPts val="0"/>
              </a:spcAft>
              <a:buClr>
                <a:schemeClr val="accent6"/>
              </a:buClr>
              <a:buSzPts val="1000"/>
              <a:buNone/>
              <a:defRPr sz="1000">
                <a:solidFill>
                  <a:schemeClr val="accent6"/>
                </a:solidFill>
              </a:defRPr>
            </a:lvl9pPr>
          </a:lstStyle>
          <a:p/>
        </p:txBody>
      </p:sp>
      <p:sp>
        <p:nvSpPr>
          <p:cNvPr id="137" name="Google Shape;137;p10"/>
          <p:cNvSpPr txBox="1"/>
          <p:nvPr>
            <p:ph idx="14" type="title"/>
          </p:nvPr>
        </p:nvSpPr>
        <p:spPr>
          <a:xfrm>
            <a:off x="6483782" y="4279779"/>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138" name="Google Shape;138;p10"/>
          <p:cNvSpPr txBox="1"/>
          <p:nvPr>
            <p:ph idx="15" type="title"/>
          </p:nvPr>
        </p:nvSpPr>
        <p:spPr>
          <a:xfrm>
            <a:off x="5747280" y="3566517"/>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139" name="Google Shape;139;p10"/>
          <p:cNvSpPr txBox="1"/>
          <p:nvPr>
            <p:ph idx="16" type="title"/>
          </p:nvPr>
        </p:nvSpPr>
        <p:spPr>
          <a:xfrm>
            <a:off x="5165790" y="2853229"/>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lt1"/>
              </a:buClr>
              <a:buSzPts val="800"/>
              <a:buFont typeface="Proxima Nova"/>
              <a:buNone/>
              <a:defRPr b="1" sz="800">
                <a:solidFill>
                  <a:schemeClr val="lt1"/>
                </a:solidFill>
                <a:latin typeface="Proxima Nova"/>
                <a:ea typeface="Proxima Nova"/>
                <a:cs typeface="Proxima Nova"/>
                <a:sym typeface="Proxima Nova"/>
              </a:defRPr>
            </a:lvl1pPr>
            <a:lvl2pPr lvl="1" rtl="0">
              <a:spcBef>
                <a:spcPts val="0"/>
              </a:spcBef>
              <a:spcAft>
                <a:spcPts val="0"/>
              </a:spcAft>
              <a:buSzPts val="700"/>
              <a:buNone/>
              <a:defRPr sz="700"/>
            </a:lvl2pPr>
            <a:lvl3pPr lvl="2" rtl="0">
              <a:spcBef>
                <a:spcPts val="0"/>
              </a:spcBef>
              <a:spcAft>
                <a:spcPts val="0"/>
              </a:spcAft>
              <a:buSzPts val="700"/>
              <a:buNone/>
              <a:defRPr sz="700"/>
            </a:lvl3pPr>
            <a:lvl4pPr lvl="3" rtl="0">
              <a:spcBef>
                <a:spcPts val="0"/>
              </a:spcBef>
              <a:spcAft>
                <a:spcPts val="0"/>
              </a:spcAft>
              <a:buSzPts val="700"/>
              <a:buNone/>
              <a:defRPr sz="700"/>
            </a:lvl4pPr>
            <a:lvl5pPr lvl="4" rtl="0">
              <a:spcBef>
                <a:spcPts val="0"/>
              </a:spcBef>
              <a:spcAft>
                <a:spcPts val="0"/>
              </a:spcAft>
              <a:buSzPts val="700"/>
              <a:buNone/>
              <a:defRPr sz="700"/>
            </a:lvl5pPr>
            <a:lvl6pPr lvl="5" rtl="0">
              <a:spcBef>
                <a:spcPts val="0"/>
              </a:spcBef>
              <a:spcAft>
                <a:spcPts val="0"/>
              </a:spcAft>
              <a:buSzPts val="700"/>
              <a:buNone/>
              <a:defRPr sz="700"/>
            </a:lvl6pPr>
            <a:lvl7pPr lvl="6" rtl="0">
              <a:spcBef>
                <a:spcPts val="0"/>
              </a:spcBef>
              <a:spcAft>
                <a:spcPts val="0"/>
              </a:spcAft>
              <a:buSzPts val="700"/>
              <a:buNone/>
              <a:defRPr sz="700"/>
            </a:lvl7pPr>
            <a:lvl8pPr lvl="7" rtl="0">
              <a:spcBef>
                <a:spcPts val="0"/>
              </a:spcBef>
              <a:spcAft>
                <a:spcPts val="0"/>
              </a:spcAft>
              <a:buSzPts val="700"/>
              <a:buNone/>
              <a:defRPr sz="700"/>
            </a:lvl8pPr>
            <a:lvl9pPr lvl="8" rtl="0">
              <a:spcBef>
                <a:spcPts val="0"/>
              </a:spcBef>
              <a:spcAft>
                <a:spcPts val="0"/>
              </a:spcAft>
              <a:buSzPts val="700"/>
              <a:buNone/>
              <a:defRPr sz="700"/>
            </a:lvl9pPr>
          </a:lstStyle>
          <a:p/>
        </p:txBody>
      </p:sp>
      <p:sp>
        <p:nvSpPr>
          <p:cNvPr id="140" name="Google Shape;140;p10"/>
          <p:cNvSpPr txBox="1"/>
          <p:nvPr>
            <p:ph idx="17" type="title"/>
          </p:nvPr>
        </p:nvSpPr>
        <p:spPr>
          <a:xfrm>
            <a:off x="4341170" y="2139811"/>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accent6"/>
              </a:buClr>
              <a:buSzPts val="800"/>
              <a:buFont typeface="Proxima Nova"/>
              <a:buNone/>
              <a:defRPr b="1" sz="8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700"/>
              <a:buNone/>
              <a:defRPr sz="700">
                <a:solidFill>
                  <a:schemeClr val="accent6"/>
                </a:solidFill>
              </a:defRPr>
            </a:lvl2pPr>
            <a:lvl3pPr lvl="2" rtl="0">
              <a:spcBef>
                <a:spcPts val="0"/>
              </a:spcBef>
              <a:spcAft>
                <a:spcPts val="0"/>
              </a:spcAft>
              <a:buClr>
                <a:schemeClr val="accent6"/>
              </a:buClr>
              <a:buSzPts val="700"/>
              <a:buNone/>
              <a:defRPr sz="700">
                <a:solidFill>
                  <a:schemeClr val="accent6"/>
                </a:solidFill>
              </a:defRPr>
            </a:lvl3pPr>
            <a:lvl4pPr lvl="3" rtl="0">
              <a:spcBef>
                <a:spcPts val="0"/>
              </a:spcBef>
              <a:spcAft>
                <a:spcPts val="0"/>
              </a:spcAft>
              <a:buClr>
                <a:schemeClr val="accent6"/>
              </a:buClr>
              <a:buSzPts val="700"/>
              <a:buNone/>
              <a:defRPr sz="700">
                <a:solidFill>
                  <a:schemeClr val="accent6"/>
                </a:solidFill>
              </a:defRPr>
            </a:lvl4pPr>
            <a:lvl5pPr lvl="4" rtl="0">
              <a:spcBef>
                <a:spcPts val="0"/>
              </a:spcBef>
              <a:spcAft>
                <a:spcPts val="0"/>
              </a:spcAft>
              <a:buClr>
                <a:schemeClr val="accent6"/>
              </a:buClr>
              <a:buSzPts val="700"/>
              <a:buNone/>
              <a:defRPr sz="700">
                <a:solidFill>
                  <a:schemeClr val="accent6"/>
                </a:solidFill>
              </a:defRPr>
            </a:lvl5pPr>
            <a:lvl6pPr lvl="5" rtl="0">
              <a:spcBef>
                <a:spcPts val="0"/>
              </a:spcBef>
              <a:spcAft>
                <a:spcPts val="0"/>
              </a:spcAft>
              <a:buClr>
                <a:schemeClr val="accent6"/>
              </a:buClr>
              <a:buSzPts val="700"/>
              <a:buNone/>
              <a:defRPr sz="700">
                <a:solidFill>
                  <a:schemeClr val="accent6"/>
                </a:solidFill>
              </a:defRPr>
            </a:lvl6pPr>
            <a:lvl7pPr lvl="6" rtl="0">
              <a:spcBef>
                <a:spcPts val="0"/>
              </a:spcBef>
              <a:spcAft>
                <a:spcPts val="0"/>
              </a:spcAft>
              <a:buClr>
                <a:schemeClr val="accent6"/>
              </a:buClr>
              <a:buSzPts val="700"/>
              <a:buNone/>
              <a:defRPr sz="700">
                <a:solidFill>
                  <a:schemeClr val="accent6"/>
                </a:solidFill>
              </a:defRPr>
            </a:lvl7pPr>
            <a:lvl8pPr lvl="7" rtl="0">
              <a:spcBef>
                <a:spcPts val="0"/>
              </a:spcBef>
              <a:spcAft>
                <a:spcPts val="0"/>
              </a:spcAft>
              <a:buClr>
                <a:schemeClr val="accent6"/>
              </a:buClr>
              <a:buSzPts val="700"/>
              <a:buNone/>
              <a:defRPr sz="700">
                <a:solidFill>
                  <a:schemeClr val="accent6"/>
                </a:solidFill>
              </a:defRPr>
            </a:lvl8pPr>
            <a:lvl9pPr lvl="8" rtl="0">
              <a:spcBef>
                <a:spcPts val="0"/>
              </a:spcBef>
              <a:spcAft>
                <a:spcPts val="0"/>
              </a:spcAft>
              <a:buClr>
                <a:schemeClr val="accent6"/>
              </a:buClr>
              <a:buSzPts val="700"/>
              <a:buNone/>
              <a:defRPr sz="700">
                <a:solidFill>
                  <a:schemeClr val="accent6"/>
                </a:solidFill>
              </a:defRPr>
            </a:lvl9pPr>
          </a:lstStyle>
          <a:p/>
        </p:txBody>
      </p:sp>
      <p:sp>
        <p:nvSpPr>
          <p:cNvPr id="141" name="Google Shape;141;p10"/>
          <p:cNvSpPr txBox="1"/>
          <p:nvPr>
            <p:ph idx="18" type="title"/>
          </p:nvPr>
        </p:nvSpPr>
        <p:spPr>
          <a:xfrm>
            <a:off x="3414836" y="1399922"/>
            <a:ext cx="1601100" cy="205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Clr>
                <a:schemeClr val="accent6"/>
              </a:buClr>
              <a:buSzPts val="800"/>
              <a:buFont typeface="Proxima Nova"/>
              <a:buNone/>
              <a:defRPr b="1" sz="800">
                <a:solidFill>
                  <a:schemeClr val="accent6"/>
                </a:solidFill>
                <a:latin typeface="Proxima Nova"/>
                <a:ea typeface="Proxima Nova"/>
                <a:cs typeface="Proxima Nova"/>
                <a:sym typeface="Proxima Nova"/>
              </a:defRPr>
            </a:lvl1pPr>
            <a:lvl2pPr lvl="1" rtl="0">
              <a:spcBef>
                <a:spcPts val="0"/>
              </a:spcBef>
              <a:spcAft>
                <a:spcPts val="0"/>
              </a:spcAft>
              <a:buClr>
                <a:schemeClr val="accent6"/>
              </a:buClr>
              <a:buSzPts val="700"/>
              <a:buNone/>
              <a:defRPr sz="700">
                <a:solidFill>
                  <a:schemeClr val="accent6"/>
                </a:solidFill>
              </a:defRPr>
            </a:lvl2pPr>
            <a:lvl3pPr lvl="2" rtl="0">
              <a:spcBef>
                <a:spcPts val="0"/>
              </a:spcBef>
              <a:spcAft>
                <a:spcPts val="0"/>
              </a:spcAft>
              <a:buClr>
                <a:schemeClr val="accent6"/>
              </a:buClr>
              <a:buSzPts val="700"/>
              <a:buNone/>
              <a:defRPr sz="700">
                <a:solidFill>
                  <a:schemeClr val="accent6"/>
                </a:solidFill>
              </a:defRPr>
            </a:lvl3pPr>
            <a:lvl4pPr lvl="3" rtl="0">
              <a:spcBef>
                <a:spcPts val="0"/>
              </a:spcBef>
              <a:spcAft>
                <a:spcPts val="0"/>
              </a:spcAft>
              <a:buClr>
                <a:schemeClr val="accent6"/>
              </a:buClr>
              <a:buSzPts val="700"/>
              <a:buNone/>
              <a:defRPr sz="700">
                <a:solidFill>
                  <a:schemeClr val="accent6"/>
                </a:solidFill>
              </a:defRPr>
            </a:lvl4pPr>
            <a:lvl5pPr lvl="4" rtl="0">
              <a:spcBef>
                <a:spcPts val="0"/>
              </a:spcBef>
              <a:spcAft>
                <a:spcPts val="0"/>
              </a:spcAft>
              <a:buClr>
                <a:schemeClr val="accent6"/>
              </a:buClr>
              <a:buSzPts val="700"/>
              <a:buNone/>
              <a:defRPr sz="700">
                <a:solidFill>
                  <a:schemeClr val="accent6"/>
                </a:solidFill>
              </a:defRPr>
            </a:lvl5pPr>
            <a:lvl6pPr lvl="5" rtl="0">
              <a:spcBef>
                <a:spcPts val="0"/>
              </a:spcBef>
              <a:spcAft>
                <a:spcPts val="0"/>
              </a:spcAft>
              <a:buClr>
                <a:schemeClr val="accent6"/>
              </a:buClr>
              <a:buSzPts val="700"/>
              <a:buNone/>
              <a:defRPr sz="700">
                <a:solidFill>
                  <a:schemeClr val="accent6"/>
                </a:solidFill>
              </a:defRPr>
            </a:lvl6pPr>
            <a:lvl7pPr lvl="6" rtl="0">
              <a:spcBef>
                <a:spcPts val="0"/>
              </a:spcBef>
              <a:spcAft>
                <a:spcPts val="0"/>
              </a:spcAft>
              <a:buClr>
                <a:schemeClr val="accent6"/>
              </a:buClr>
              <a:buSzPts val="700"/>
              <a:buNone/>
              <a:defRPr sz="700">
                <a:solidFill>
                  <a:schemeClr val="accent6"/>
                </a:solidFill>
              </a:defRPr>
            </a:lvl7pPr>
            <a:lvl8pPr lvl="7" rtl="0">
              <a:spcBef>
                <a:spcPts val="0"/>
              </a:spcBef>
              <a:spcAft>
                <a:spcPts val="0"/>
              </a:spcAft>
              <a:buClr>
                <a:schemeClr val="accent6"/>
              </a:buClr>
              <a:buSzPts val="700"/>
              <a:buNone/>
              <a:defRPr sz="700">
                <a:solidFill>
                  <a:schemeClr val="accent6"/>
                </a:solidFill>
              </a:defRPr>
            </a:lvl8pPr>
            <a:lvl9pPr lvl="8" rtl="0">
              <a:spcBef>
                <a:spcPts val="0"/>
              </a:spcBef>
              <a:spcAft>
                <a:spcPts val="0"/>
              </a:spcAft>
              <a:buClr>
                <a:schemeClr val="accent6"/>
              </a:buClr>
              <a:buSzPts val="700"/>
              <a:buNone/>
              <a:defRPr sz="700">
                <a:solidFill>
                  <a:schemeClr val="accent6"/>
                </a:solidFill>
              </a:defRPr>
            </a:lvl9pPr>
          </a:lstStyle>
          <a:p/>
        </p:txBody>
      </p:sp>
      <p:sp>
        <p:nvSpPr>
          <p:cNvPr id="142" name="Google Shape;142;p10"/>
          <p:cNvSpPr txBox="1"/>
          <p:nvPr/>
        </p:nvSpPr>
        <p:spPr>
          <a:xfrm>
            <a:off x="8614400" y="4715400"/>
            <a:ext cx="622800" cy="42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00"/>
              <a:buFont typeface="Arial"/>
              <a:buNone/>
            </a:pPr>
            <a:r>
              <a:rPr b="true" sz="500" lang="fr-FR">
                <a:solidFill>
                  <a:srgbClr val="FFFFFF"/>
                </a:solidFill>
                <a:latin typeface="Proxima Nova"/>
                <a:ea typeface="Proxima Nova"/>
                <a:cs typeface="Proxima Nova"/>
                <a:sym typeface="Proxima Nova"/>
              </a:rPr>
              <a:t>© 2021 ContextLogic Inc.</a:t>
            </a:r>
          </a:p>
          <a:p>
            <a:pPr indent="0" lvl="0" marL="0" marR="0" rtl="0" algn="ctr">
              <a:lnSpc>
                <a:spcPct val="100000"/>
              </a:lnSpc>
              <a:spcBef>
                <a:spcPts val="0"/>
              </a:spcBef>
              <a:spcAft>
                <a:spcPts val="0"/>
              </a:spcAft>
              <a:buClr>
                <a:srgbClr val="000000"/>
              </a:buClr>
              <a:buSzPts val="800"/>
              <a:buFont typeface="Arial"/>
              <a:buNone/>
            </a:pPr>
            <a:endParaRPr b="1" sz="500">
              <a:solidFill>
                <a:srgbClr val="FFFFFF"/>
              </a:solidFill>
              <a:latin typeface="Proxima Nova"/>
              <a:ea typeface="Proxima Nova"/>
              <a:cs typeface="Proxima Nova"/>
              <a:sym typeface="Proxima Nova"/>
            </a:endParaRPr>
          </a:p>
        </p:txBody>
      </p:sp>
    </p:spTree>
  </p:cSld>
  <p:clrMapOvr>
    <a:masterClrMapping/>
  </p:clrMapOvr>
  <p:extLst>
    <p:ext uri="{DCECCB84-F9BA-43D5-87BE-67443E8EF086}">
      <p15:sldGuideLst>
        <p15:guide id="1" pos="270">
          <p15:clr>
            <a:srgbClr val="FA7B17"/>
          </p15:clr>
        </p15:guide>
      </p15:sldGuideLst>
    </p:ext>
  </p:extLst>
</p:sldLayout>
</file>

<file path=ppt/slideMasters/_rels/slideMaster1.xml.rels><?xml version="1.0" encoding="utf-8"?>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70">
          <p15:clr>
            <a:srgbClr val="EA4335"/>
          </p15:clr>
        </p15:guide>
        <p15:guide id="2" pos="5214">
          <p15:clr>
            <a:srgbClr val="EA4335"/>
          </p15:clr>
        </p15:guide>
        <p15:guide id="3" orient="horz" pos="436">
          <p15:clr>
            <a:srgbClr val="EA4335"/>
          </p15:clr>
        </p15:guide>
        <p15:guide id="4" orient="horz" pos="2970">
          <p15:clr>
            <a:srgbClr val="EA4335"/>
          </p15:clr>
        </p15:guide>
        <p15:guide id="5" orient="horz" pos="720">
          <p15:clr>
            <a:srgbClr val="EA4335"/>
          </p15:clr>
        </p15:guide>
        <p15:guide id="6" orient="horz" pos="864">
          <p15:clr>
            <a:srgbClr val="EA4335"/>
          </p15:clr>
        </p15:guide>
        <p15:guide id="7" pos="5468">
          <p15:clr>
            <a:srgbClr val="EA4335"/>
          </p15:clr>
        </p15:guide>
      </p15:sldGuideLst>
    </p:ext>
  </p:ext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55.png"/><Relationship Id="rId9"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21.png"/><Relationship Id="rId11" Type="http://schemas.openxmlformats.org/officeDocument/2006/relationships/image" Target="../media/image29.png"/><Relationship Id="rId10" Type="http://schemas.openxmlformats.org/officeDocument/2006/relationships/image" Target="../media/image2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merchantfaq.wish.com/hc/en-us/articles/115002117074" TargetMode="External"/><Relationship Id="rId4" Type="http://schemas.openxmlformats.org/officeDocument/2006/relationships/hyperlink" Target="https://merchantfaq.wish.com/hc/en-us/articles/360011669513-What-sub-regions-can-I-enable-or-disable-within-a-destination-country-" TargetMode="External"/><Relationship Id="rId9" Type="http://schemas.openxmlformats.org/officeDocument/2006/relationships/hyperlink" Target="https://merchantfaq.wish.com/hc/en-us/articles/360000107813-List-of-Shipping-Countries-Regions" TargetMode="External"/><Relationship Id="rId5" Type="http://schemas.openxmlformats.org/officeDocument/2006/relationships/hyperlink" Target="https://merchantfaq.wish.com/hc/en-us/articles/204529848-How-Do-I-Add-Products-" TargetMode="External"/><Relationship Id="rId6" Type="http://schemas.openxmlformats.org/officeDocument/2006/relationships/hyperlink" Target="https://merchantfaq.wish.com/hc/en-us/articles/360011669513-What-sub-regions-can-I-enable-or-disable-within-a-destination-country-" TargetMode="External"/><Relationship Id="rId7" Type="http://schemas.openxmlformats.org/officeDocument/2006/relationships/hyperlink" Target="https://merchantfaq.wish.com/hc/en-us/articles/360059361593-Customize-shipping-price-and-max-delivery-days-to-increase-customer-conversion-and-product-sales" TargetMode="External"/><Relationship Id="rId8" Type="http://schemas.openxmlformats.org/officeDocument/2006/relationships/hyperlink" Target="https://merchantfaq.wish.com/hc/en-us/articles/204529768-How-do-I-edit-the-quantity-or-inventory-for-my-products-"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34.png"/><Relationship Id="rId5" Type="http://schemas.openxmlformats.org/officeDocument/2006/relationships/image" Target="../media/image2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merchantfaq.wish.com/hc/en-us/sections/360010589054" TargetMode="External"/><Relationship Id="rId4" Type="http://schemas.openxmlformats.org/officeDocument/2006/relationships/hyperlink" Target="https://merchantfaq.wish.com/hc/en-us/articles/205212517-What-Payment-Options-Exist-On-Wish-"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merchantfaq.wish.com/hc/en-us/articles/231264967" TargetMode="External"/><Relationship Id="rId4" Type="http://schemas.openxmlformats.org/officeDocument/2006/relationships/hyperlink" Target="https://merchant.wish.com/policy#wish_express" TargetMode="External"/><Relationship Id="rId5" Type="http://schemas.openxmlformats.org/officeDocument/2006/relationships/image" Target="../media/image44.png"/><Relationship Id="rId6" Type="http://schemas.openxmlformats.org/officeDocument/2006/relationships/image" Target="../media/image48.png"/><Relationship Id="rId7" Type="http://schemas.openxmlformats.org/officeDocument/2006/relationships/image" Target="../media/image40.png"/><Relationship Id="rId8" Type="http://schemas.openxmlformats.org/officeDocument/2006/relationships/image" Target="../media/image4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merchant.wish.com/policy#wish_express" TargetMode="External"/><Relationship Id="rId4" Type="http://schemas.openxmlformats.org/officeDocument/2006/relationships/hyperlink" Target="https://merchantfaq.wish.com/hc/en-us/articles/360059361593-Customize-shipping-price-and-max-delivery-days-to-increase-customer-conversion-and-product-sales" TargetMode="External"/><Relationship Id="rId5" Type="http://schemas.openxmlformats.org/officeDocument/2006/relationships/hyperlink" Target="https://merchant.wish.com/documentation/shippingproviders"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merchantfaq.wish.com/hc/en-us/articles/360050732014-Wish-Returns-Program-Overview-applicable-to-all-supported-countries-regions-" TargetMode="External"/><Relationship Id="rId4" Type="http://schemas.openxmlformats.org/officeDocument/2006/relationships/image" Target="../media/image35.png"/><Relationship Id="rId5" Type="http://schemas.openxmlformats.org/officeDocument/2006/relationships/hyperlink" Target="https://merchant.wish.com/policy#10.2"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merchant.wish.com/documentation/shippingproviders" TargetMode="External"/><Relationship Id="rId4" Type="http://schemas.openxmlformats.org/officeDocument/2006/relationships/hyperlink" Target="https://merchant.wish.com/confirmed-delivery-policy" TargetMode="External"/><Relationship Id="rId5" Type="http://schemas.openxmlformats.org/officeDocument/2006/relationships/hyperlink" Target="https://merchant.wish.com/policy#fulfillment" TargetMode="External"/><Relationship Id="rId6" Type="http://schemas.openxmlformats.org/officeDocument/2006/relationships/hyperlink" Target="https://merchantfaq.wish.com/hc/en-us/articles/1260800536970-Which-international-shipping-carrier-should-I-select-based-on-an-order-s-origin-country-region-and-destination-country-region-" TargetMode="External"/><Relationship Id="rId7" Type="http://schemas.openxmlformats.org/officeDocument/2006/relationships/hyperlink" Target="https://merchant.wish.com/documentation/confirmeddeliveryshippingcarriers" TargetMode="External"/><Relationship Id="rId8" Type="http://schemas.openxmlformats.org/officeDocument/2006/relationships/image" Target="../media/image3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merchantfaq.wish.com/hc/en-us/articles/4401778335771-Fulfillment-By-Wish-FBW-overview" TargetMode="External"/><Relationship Id="rId4" Type="http://schemas.openxmlformats.org/officeDocument/2006/relationships/hyperlink" Target="https://merchant.wish.com/fbw/tos" TargetMode="External"/><Relationship Id="rId9" Type="http://schemas.openxmlformats.org/officeDocument/2006/relationships/image" Target="../media/image40.png"/><Relationship Id="rId5" Type="http://schemas.openxmlformats.org/officeDocument/2006/relationships/hyperlink" Target="https://merchant.wish.com/fbw/fees" TargetMode="External"/><Relationship Id="rId6" Type="http://schemas.openxmlformats.org/officeDocument/2006/relationships/hyperlink" Target="https://merchant.wish.com/fbw/fees" TargetMode="External"/><Relationship Id="rId7" Type="http://schemas.openxmlformats.org/officeDocument/2006/relationships/hyperlink" Target="https://merchant.wish.com/fbw/fees" TargetMode="External"/><Relationship Id="rId8" Type="http://schemas.openxmlformats.org/officeDocument/2006/relationships/image" Target="../media/image44.png"/><Relationship Id="rId11" Type="http://schemas.openxmlformats.org/officeDocument/2006/relationships/image" Target="../media/image43.png"/><Relationship Id="rId10" Type="http://schemas.openxmlformats.org/officeDocument/2006/relationships/image" Target="../media/image3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merchant.wish.com/create-shipping-plan?shipmentType=FBW" TargetMode="External"/><Relationship Id="rId4" Type="http://schemas.openxmlformats.org/officeDocument/2006/relationships/hyperlink" Target="https://merchantfaq.wish.com/hc/en-us/articles/4401778335771-Fulfillment-By-Wish-FBW-overview" TargetMode="External"/><Relationship Id="rId5" Type="http://schemas.openxmlformats.org/officeDocument/2006/relationships/hyperlink" Target="https://merchant.wish.com/create-shipping-plan?shipmentType=FBW" TargetMode="External"/><Relationship Id="rId6" Type="http://schemas.openxmlformats.org/officeDocument/2006/relationships/hyperlink" Target="https://merchantfaq.wish.com/hc/en-us/articles/360008008674" TargetMode="External"/><Relationship Id="rId7" Type="http://schemas.openxmlformats.org/officeDocument/2006/relationships/hyperlink" Target="https://merchant.wish.com/welcome-v2?next=%2Ffbw%2Fshipping-plans%2Faction-required"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merchant.wish.com/fbw/fees" TargetMode="External"/><Relationship Id="rId4" Type="http://schemas.openxmlformats.org/officeDocument/2006/relationships/hyperlink" Target="https://merchantfaq.wish.com/hc/en-us/articles/360009318353-FBW-Product-Selection-and-Shipping-Guide" TargetMode="External"/><Relationship Id="rId5" Type="http://schemas.openxmlformats.org/officeDocument/2006/relationships/slide" Target="/ppt/slides/slide23.xml"/><Relationship Id="rId6" Type="http://schemas.openxmlformats.org/officeDocument/2006/relationships/slide" Target="/ppt/slides/slide2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www.wish.com/return_policy?hide_login_modal=true" TargetMode="External"/><Relationship Id="rId4" Type="http://schemas.openxmlformats.org/officeDocument/2006/relationships/image" Target="../media/image41.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merchantfaq.wish.com/hc/en-us/articles/360050732014" TargetMode="External"/><Relationship Id="rId4" Type="http://schemas.openxmlformats.org/officeDocument/2006/relationships/hyperlink" Target="https://merchantfaq.wish.com/hc/en-us/articles/360050732014"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merchantfaq.wish.com/hc/en-us/articles/360050732014-Wish-Returns-Program-Overview-applicable-to-all-supported-countries-regions-" TargetMode="External"/><Relationship Id="rId4" Type="http://schemas.openxmlformats.org/officeDocument/2006/relationships/hyperlink" Target="https://merchant.wish.com/product" TargetMode="External"/><Relationship Id="rId5" Type="http://schemas.openxmlformats.org/officeDocument/2006/relationships/hyperlink" Target="https://merchantfaq.wish.com/hc/en-us/articles/360050724794" TargetMode="External"/><Relationship Id="rId6" Type="http://schemas.openxmlformats.org/officeDocument/2006/relationships/hyperlink" Target="https://merchantfaq.wish.com/hc/en-us/articles/360050724814" TargetMode="External"/><Relationship Id="rId7" Type="http://schemas.openxmlformats.org/officeDocument/2006/relationships/hyperlink" Target="https://merchantfaq.wish.com/hc/en-us/articles/360051491053" TargetMode="External"/><Relationship Id="rId8" Type="http://schemas.openxmlformats.org/officeDocument/2006/relationships/image" Target="../media/image50.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merchantfaq.wish.com/hc/en-us/articles/360050732014-Wish-Returns-Program-Overview-applicable-to-all-supported-countries-regions-"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5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merchant.wish.com/policy/inappropriate-reasons/42" TargetMode="External"/><Relationship Id="rId4" Type="http://schemas.openxmlformats.org/officeDocument/2006/relationships/hyperlink" Target="https://merchant.wish.com/policy/inappropriate-reasons/42"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merchant.wish.com/documentation/countries_regions" TargetMode="External"/><Relationship Id="rId4" Type="http://schemas.openxmlformats.org/officeDocument/2006/relationships/image" Target="../media/image2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worldstandards.eu/electricity/plugs-and-sockets/" TargetMode="External"/><Relationship Id="rId4" Type="http://schemas.openxmlformats.org/officeDocument/2006/relationships/hyperlink" Target="https://merchantfaq.wish.com/hc/en-us/articles/360048965333-Size-Chart-FAQ" TargetMode="External"/><Relationship Id="rId5" Type="http://schemas.openxmlformats.org/officeDocument/2006/relationships/image" Target="../media/image26.png"/><Relationship Id="rId6" Type="http://schemas.openxmlformats.org/officeDocument/2006/relationships/image" Target="../media/image1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merchantfaq.wish.com/hc/en-us/articles/1260800324169-Consumer-Rights-in-Europe" TargetMode="External"/><Relationship Id="rId4" Type="http://schemas.openxmlformats.org/officeDocument/2006/relationships/hyperlink" Target="https://merchantfaq.wish.com/hc/en-us/articles/1260805801570" TargetMode="External"/><Relationship Id="rId9" Type="http://schemas.openxmlformats.org/officeDocument/2006/relationships/hyperlink" Target="https://merchantfaq.wish.com/hc/en-us/articles/1260800792790-How-to-fulfill-orders-shipping-outside-of-the-UK-to-the-UK-" TargetMode="External"/><Relationship Id="rId5" Type="http://schemas.openxmlformats.org/officeDocument/2006/relationships/hyperlink" Target="https://merchantfaq.wish.com/hc/en-us/articles/360020542793" TargetMode="External"/><Relationship Id="rId6" Type="http://schemas.openxmlformats.org/officeDocument/2006/relationships/hyperlink" Target="https://merchantfaq.wish.com/hc/en-us/articles/205211777-Prohibited-Product-Listings" TargetMode="External"/><Relationship Id="rId7" Type="http://schemas.openxmlformats.org/officeDocument/2006/relationships/hyperlink" Target="https://merchantfaq.wish.com/hc/en-us/articles/205211777-Prohibited-Product-Listings" TargetMode="External"/><Relationship Id="rId8" Type="http://schemas.openxmlformats.org/officeDocument/2006/relationships/hyperlink" Target="https://merchant.wish.com/policy/inappropriate-reasons/42"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merchantfaq.wish.com/hc/en-us/articles/360023802034-Export-Tax-Report-Feature" TargetMode="External"/><Relationship Id="rId4" Type="http://schemas.openxmlformats.org/officeDocument/2006/relationships/hyperlink" Target="https://merchantfaq.wish.com/hc/en-us/sections/360003907914-Tax-Settings" TargetMode="External"/><Relationship Id="rId5" Type="http://schemas.openxmlformats.org/officeDocument/2006/relationships/hyperlink" Target="https://merchantfaq.wish.com/hc/en-us/sections/1260803060770" TargetMode="External"/><Relationship Id="rId6" Type="http://schemas.openxmlformats.org/officeDocument/2006/relationships/hyperlink" Target="https://merchant.wish.com/tax/policy" TargetMode="External"/><Relationship Id="rId7" Type="http://schemas.openxmlformats.org/officeDocument/2006/relationships/hyperlink" Target="https://merchantfaq.wish.com/hc/en-us/articles/360020542793"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51.png"/><Relationship Id="rId5" Type="http://schemas.openxmlformats.org/officeDocument/2006/relationships/hyperlink" Target="https://merchant.wish.com/tax/settings" TargetMode="External"/><Relationship Id="rId6" Type="http://schemas.openxmlformats.org/officeDocument/2006/relationships/hyperlink" Target="https://merchantfaq.wish.com/hc/en-us/articles/360020810773-Tax-Definitions-and-Calculations-FAQ"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454" name="Shape 454"/>
        <p:cNvGrpSpPr/>
        <p:nvPr/>
      </p:nvGrpSpPr>
      <p:grpSpPr>
        <a:xfrm>
          <a:off x="0" y="0"/>
          <a:ext cx="0" cy="0"/>
          <a:chOff x="0" y="0"/>
          <a:chExt cx="0" cy="0"/>
        </a:xfrm>
      </p:grpSpPr>
      <p:sp>
        <p:nvSpPr>
          <p:cNvPr id="455" name="Google Shape;455;p36"/>
          <p:cNvSpPr txBox="1"/>
          <p:nvPr>
            <p:ph type="title"/>
          </p:nvPr>
        </p:nvSpPr>
        <p:spPr>
          <a:xfrm>
            <a:off x="4270800" y="2207500"/>
            <a:ext cx="4249800" cy="11082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sz="3000" lang="fr-FR"/>
              <a:t>Vendre à l'international sur Wish</a:t>
            </a:r>
          </a:p>
        </p:txBody>
      </p:sp>
      <p:sp>
        <p:nvSpPr>
          <p:cNvPr id="456" name="Google Shape;456;p36"/>
          <p:cNvSpPr txBox="1"/>
          <p:nvPr>
            <p:ph idx="1" type="subTitle"/>
          </p:nvPr>
        </p:nvSpPr>
        <p:spPr>
          <a:xfrm>
            <a:off x="4202125" y="4173025"/>
            <a:ext cx="4571400" cy="929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endParaRPr sz="1500"/>
          </a:p>
          <a:p>
            <a:pPr indent="0" lvl="0" marL="0" rtl="0" algn="l">
              <a:spcBef>
                <a:spcPts val="0"/>
              </a:spcBef>
              <a:spcAft>
                <a:spcPts val="0"/>
              </a:spcAft>
              <a:buNone/>
            </a:pPr>
            <a:r>
              <a:rPr sz="1000" lang="fr-FR"/>
              <a:t>Aucune des informations fournies ici ne peut se substituer à l'avis d'un professionel légal ou fiscal. Wish invite les vendeurs à consulter un conseiller fiscal pour toutes questions concernant les lois et les taxes.</a:t>
            </a:r>
          </a:p>
          <a:p>
            <a:pPr indent="0" lvl="0" marL="0" rtl="0" algn="l">
              <a:spcBef>
                <a:spcPts val="0"/>
              </a:spcBef>
              <a:spcAft>
                <a:spcPts val="0"/>
              </a:spcAft>
              <a:buNone/>
            </a:pPr>
            <a:endParaRPr sz="1500"/>
          </a:p>
        </p:txBody>
      </p:sp>
      <p:sp>
        <p:nvSpPr>
          <p:cNvPr id="457" name="Google Shape;457;p36"/>
          <p:cNvSpPr/>
          <p:nvPr/>
        </p:nvSpPr>
        <p:spPr>
          <a:xfrm>
            <a:off x="1356050" y="761300"/>
            <a:ext cx="1866600" cy="3870000"/>
          </a:xfrm>
          <a:prstGeom prst="roundRect">
            <a:avLst>
              <a:gd fmla="val 992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pic>
        <p:nvPicPr>
          <p:cNvPr id="458" name="Google Shape;458;p36"/>
          <p:cNvPicPr preferRelativeResize="0"/>
          <p:nvPr/>
        </p:nvPicPr>
        <p:blipFill rotWithShape="1">
          <a:blip r:embed="rId3">
            <a:alphaModFix/>
          </a:blip>
          <a:srcRect b="0" l="0" r="0" t="1893"/>
          <a:stretch/>
        </p:blipFill>
        <p:spPr>
          <a:xfrm>
            <a:off x="1390550" y="778050"/>
            <a:ext cx="1807200" cy="3818100"/>
          </a:xfrm>
          <a:prstGeom prst="roundRect">
            <a:avLst>
              <a:gd fmla="val 3420" name="adj"/>
            </a:avLst>
          </a:prstGeom>
          <a:noFill/>
          <a:ln>
            <a:noFill/>
          </a:ln>
        </p:spPr>
      </p:pic>
      <p:pic>
        <p:nvPicPr>
          <p:cNvPr id="459" name="Google Shape;459;p36"/>
          <p:cNvPicPr preferRelativeResize="0"/>
          <p:nvPr/>
        </p:nvPicPr>
        <p:blipFill>
          <a:blip r:embed="rId4">
            <a:alphaModFix/>
          </a:blip>
          <a:stretch>
            <a:fillRect/>
          </a:stretch>
        </p:blipFill>
        <p:spPr>
          <a:xfrm>
            <a:off x="1312900" y="704513"/>
            <a:ext cx="1962325" cy="4011013"/>
          </a:xfrm>
          <a:prstGeom prst="rect">
            <a:avLst/>
          </a:prstGeom>
          <a:noFill/>
          <a:ln>
            <a:noFill/>
          </a:ln>
        </p:spPr>
      </p:pic>
      <p:pic>
        <p:nvPicPr>
          <p:cNvPr id="460" name="Google Shape;460;p36"/>
          <p:cNvPicPr preferRelativeResize="0"/>
          <p:nvPr/>
        </p:nvPicPr>
        <p:blipFill rotWithShape="1">
          <a:blip r:embed="rId5">
            <a:alphaModFix/>
          </a:blip>
          <a:srcRect b="22408" l="970" r="0" t="0"/>
          <a:stretch/>
        </p:blipFill>
        <p:spPr>
          <a:xfrm>
            <a:off x="1390190" y="3632612"/>
            <a:ext cx="879316" cy="688555"/>
          </a:xfrm>
          <a:prstGeom prst="rect">
            <a:avLst/>
          </a:prstGeom>
          <a:noFill/>
          <a:ln>
            <a:noFill/>
          </a:ln>
        </p:spPr>
      </p:pic>
      <p:pic>
        <p:nvPicPr>
          <p:cNvPr id="461" name="Google Shape;461;p36"/>
          <p:cNvPicPr preferRelativeResize="0"/>
          <p:nvPr/>
        </p:nvPicPr>
        <p:blipFill>
          <a:blip r:embed="rId6">
            <a:alphaModFix/>
          </a:blip>
          <a:stretch>
            <a:fillRect/>
          </a:stretch>
        </p:blipFill>
        <p:spPr>
          <a:xfrm>
            <a:off x="1390550" y="1371600"/>
            <a:ext cx="879325" cy="879325"/>
          </a:xfrm>
          <a:prstGeom prst="rect">
            <a:avLst/>
          </a:prstGeom>
          <a:noFill/>
          <a:ln>
            <a:noFill/>
          </a:ln>
        </p:spPr>
      </p:pic>
      <p:pic>
        <p:nvPicPr>
          <p:cNvPr id="462" name="Google Shape;462;p36"/>
          <p:cNvPicPr preferRelativeResize="0"/>
          <p:nvPr/>
        </p:nvPicPr>
        <p:blipFill>
          <a:blip r:embed="rId7">
            <a:alphaModFix/>
          </a:blip>
          <a:stretch>
            <a:fillRect/>
          </a:stretch>
        </p:blipFill>
        <p:spPr>
          <a:xfrm>
            <a:off x="2319001" y="1371600"/>
            <a:ext cx="887400" cy="887400"/>
          </a:xfrm>
          <a:prstGeom prst="rect">
            <a:avLst/>
          </a:prstGeom>
          <a:noFill/>
          <a:ln>
            <a:noFill/>
          </a:ln>
        </p:spPr>
      </p:pic>
      <p:pic>
        <p:nvPicPr>
          <p:cNvPr id="463" name="Google Shape;463;p36"/>
          <p:cNvPicPr preferRelativeResize="0"/>
          <p:nvPr/>
        </p:nvPicPr>
        <p:blipFill>
          <a:blip r:embed="rId8">
            <a:alphaModFix/>
          </a:blip>
          <a:stretch>
            <a:fillRect/>
          </a:stretch>
        </p:blipFill>
        <p:spPr>
          <a:xfrm>
            <a:off x="2323038" y="2499500"/>
            <a:ext cx="879325" cy="879325"/>
          </a:xfrm>
          <a:prstGeom prst="rect">
            <a:avLst/>
          </a:prstGeom>
          <a:noFill/>
          <a:ln>
            <a:noFill/>
          </a:ln>
        </p:spPr>
      </p:pic>
      <p:pic>
        <p:nvPicPr>
          <p:cNvPr id="464" name="Google Shape;464;p36"/>
          <p:cNvPicPr preferRelativeResize="0"/>
          <p:nvPr/>
        </p:nvPicPr>
        <p:blipFill rotWithShape="1">
          <a:blip r:embed="rId9">
            <a:alphaModFix/>
          </a:blip>
          <a:srcRect b="22546" l="0" r="0" t="0"/>
          <a:stretch/>
        </p:blipFill>
        <p:spPr>
          <a:xfrm>
            <a:off x="1390575" y="3627400"/>
            <a:ext cx="879275" cy="688575"/>
          </a:xfrm>
          <a:prstGeom prst="rect">
            <a:avLst/>
          </a:prstGeom>
          <a:noFill/>
          <a:ln>
            <a:noFill/>
          </a:ln>
        </p:spPr>
      </p:pic>
      <p:pic>
        <p:nvPicPr>
          <p:cNvPr id="465" name="Google Shape;465;p36"/>
          <p:cNvPicPr preferRelativeResize="0"/>
          <p:nvPr/>
        </p:nvPicPr>
        <p:blipFill rotWithShape="1">
          <a:blip r:embed="rId10">
            <a:alphaModFix/>
          </a:blip>
          <a:srcRect b="21691" l="0" r="0" t="0"/>
          <a:stretch/>
        </p:blipFill>
        <p:spPr>
          <a:xfrm>
            <a:off x="2321475" y="3630751"/>
            <a:ext cx="879300" cy="688575"/>
          </a:xfrm>
          <a:prstGeom prst="rect">
            <a:avLst/>
          </a:prstGeom>
          <a:noFill/>
          <a:ln>
            <a:noFill/>
          </a:ln>
        </p:spPr>
      </p:pic>
      <p:pic>
        <p:nvPicPr>
          <p:cNvPr id="466" name="Google Shape;466;p36"/>
          <p:cNvPicPr preferRelativeResize="0"/>
          <p:nvPr/>
        </p:nvPicPr>
        <p:blipFill>
          <a:blip r:embed="rId11">
            <a:alphaModFix/>
          </a:blip>
          <a:stretch>
            <a:fillRect/>
          </a:stretch>
        </p:blipFill>
        <p:spPr>
          <a:xfrm>
            <a:off x="1386149" y="2499500"/>
            <a:ext cx="887400" cy="887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71" name="Shape 571"/>
        <p:cNvGrpSpPr/>
        <p:nvPr/>
      </p:nvGrpSpPr>
      <p:grpSpPr>
        <a:xfrm>
          <a:off x="0" y="0"/>
          <a:ext cx="0" cy="0"/>
          <a:chOff x="0" y="0"/>
          <a:chExt cx="0" cy="0"/>
        </a:xfrm>
      </p:grpSpPr>
      <p:sp>
        <p:nvSpPr>
          <p:cNvPr id="572" name="Google Shape;572;p45"/>
          <p:cNvSpPr txBox="1"/>
          <p:nvPr>
            <p:ph type="title"/>
          </p:nvPr>
        </p:nvSpPr>
        <p:spPr>
          <a:xfrm>
            <a:off x="428625" y="419750"/>
            <a:ext cx="6834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Étape 3 : Activez vos produits pour l'expédition internationale sur Wish</a:t>
            </a:r>
          </a:p>
        </p:txBody>
      </p:sp>
      <p:sp>
        <p:nvSpPr>
          <p:cNvPr id="573" name="Google Shape;573;p45"/>
          <p:cNvSpPr txBox="1"/>
          <p:nvPr/>
        </p:nvSpPr>
        <p:spPr>
          <a:xfrm>
            <a:off x="1069025" y="2216244"/>
            <a:ext cx="30081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fr-FR">
                <a:solidFill>
                  <a:srgbClr val="305BEF"/>
                </a:solidFill>
                <a:latin typeface="Proxima Nova Semibold"/>
                <a:ea typeface="Proxima Nova Semibold"/>
                <a:cs typeface="Proxima Nova Semibold"/>
                <a:sym typeface="Proxima Nova Semibold"/>
              </a:rPr>
              <a:t>Si vous vendez par l'intermédiaire d'un ERP :</a:t>
            </a:r>
          </a:p>
        </p:txBody>
      </p:sp>
      <p:sp>
        <p:nvSpPr>
          <p:cNvPr id="574" name="Google Shape;574;p45"/>
          <p:cNvSpPr txBox="1"/>
          <p:nvPr/>
        </p:nvSpPr>
        <p:spPr>
          <a:xfrm>
            <a:off x="1167550" y="2779994"/>
            <a:ext cx="2699400" cy="12780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AutoNum type="arabicPeriod"/>
            </a:pPr>
            <a:r>
              <a:rPr sz="1100" lang="fr-FR">
                <a:solidFill>
                  <a:srgbClr val="4A5F6E"/>
                </a:solidFill>
                <a:latin typeface="Proxima Nova"/>
                <a:ea typeface="Proxima Nova"/>
                <a:cs typeface="Proxima Nova"/>
                <a:sym typeface="Proxima Nova"/>
              </a:rPr>
              <a:t>Créez au moins un "</a:t>
            </a:r>
            <a:r>
              <a:rPr sz="1100" u="sng" lang="fr-FR">
                <a:solidFill>
                  <a:schemeClr val="hlink"/>
                </a:solidFill>
                <a:latin typeface="Proxima Nova"/>
                <a:ea typeface="Proxima Nova"/>
                <a:cs typeface="Proxima Nova"/>
                <a:sym typeface="Proxima Nova"/>
                <a:hlinkClick r:id="rId3"/>
              </a:rPr>
              <a:t>entrepôt</a:t>
            </a:r>
            <a:r>
              <a:rPr sz="1100" lang="fr-FR">
                <a:solidFill>
                  <a:srgbClr val="4A5F6E"/>
                </a:solidFill>
                <a:latin typeface="Proxima Nova"/>
                <a:ea typeface="Proxima Nova"/>
                <a:cs typeface="Proxima Nova"/>
                <a:sym typeface="Proxima Nova"/>
              </a:rPr>
              <a:t>" Wish</a:t>
            </a:r>
          </a:p>
          <a:p>
            <a:pPr indent="-304800" lvl="0" marL="457200" rtl="0" algn="l">
              <a:lnSpc>
                <a:spcPct val="115000"/>
              </a:lnSpc>
              <a:spcBef>
                <a:spcPts val="1200"/>
              </a:spcBef>
              <a:spcAft>
                <a:spcPts val="0"/>
              </a:spcAft>
              <a:buClr>
                <a:srgbClr val="305BEF"/>
              </a:buClr>
              <a:buSzPts val="1200"/>
              <a:buFont typeface="Proxima Nova"/>
              <a:buAutoNum type="arabicPeriod"/>
            </a:pPr>
            <a:r>
              <a:rPr sz="1100" u="sng" lang="fr-FR">
                <a:solidFill>
                  <a:schemeClr val="hlink"/>
                </a:solidFill>
                <a:latin typeface="Proxima Nova"/>
                <a:ea typeface="Proxima Nova"/>
                <a:cs typeface="Proxima Nova"/>
                <a:sym typeface="Proxima Nova"/>
                <a:hlinkClick r:id="rId4"/>
              </a:rPr>
              <a:t>Sélectionnez les pays où vous souhaitez vendre/expédier depuis votre/vos entrepôt(s)</a:t>
            </a:r>
          </a:p>
          <a:p>
            <a:pPr indent="-304800" lvl="0" marL="457200" rtl="0" algn="l">
              <a:lnSpc>
                <a:spcPct val="115000"/>
              </a:lnSpc>
              <a:spcBef>
                <a:spcPts val="1200"/>
              </a:spcBef>
              <a:spcAft>
                <a:spcPts val="1200"/>
              </a:spcAft>
              <a:buClr>
                <a:srgbClr val="305BEF"/>
              </a:buClr>
              <a:buSzPts val="1200"/>
              <a:buFont typeface="Proxima Nova"/>
              <a:buAutoNum type="arabicPeriod"/>
            </a:pPr>
            <a:r>
              <a:rPr sz="1100" lang="fr-FR">
                <a:solidFill>
                  <a:srgbClr val="4A5F6E"/>
                </a:solidFill>
                <a:latin typeface="Proxima Nova"/>
                <a:ea typeface="Proxima Nova"/>
                <a:cs typeface="Proxima Nova"/>
                <a:sym typeface="Proxima Nova"/>
              </a:rPr>
              <a:t>Référez-vous aux instructions de votre ERP pour vendre à l'international sur Wish</a:t>
            </a:r>
            <a:br>
              <a:rPr lang="en" sz="1100">
                <a:solidFill>
                  <a:srgbClr val="4A5F6E"/>
                </a:solidFill>
                <a:latin typeface="Proxima Nova"/>
                <a:ea typeface="Proxima Nova"/>
                <a:cs typeface="Proxima Nova"/>
                <a:sym typeface="Proxima Nova"/>
              </a:rPr>
            </a:br>
          </a:p>
        </p:txBody>
      </p:sp>
      <p:sp>
        <p:nvSpPr>
          <p:cNvPr id="575" name="Google Shape;575;p45"/>
          <p:cNvSpPr txBox="1"/>
          <p:nvPr/>
        </p:nvSpPr>
        <p:spPr>
          <a:xfrm>
            <a:off x="4444900" y="2216244"/>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fr-FR">
                <a:solidFill>
                  <a:srgbClr val="305BEF"/>
                </a:solidFill>
                <a:latin typeface="Proxima Nova Semibold"/>
                <a:ea typeface="Proxima Nova Semibold"/>
                <a:cs typeface="Proxima Nova Semibold"/>
                <a:sym typeface="Proxima Nova Semibold"/>
              </a:rPr>
              <a:t>Si vous vendez manuellement sur Wish :</a:t>
            </a:r>
          </a:p>
        </p:txBody>
      </p:sp>
      <p:sp>
        <p:nvSpPr>
          <p:cNvPr id="576" name="Google Shape;576;p45"/>
          <p:cNvSpPr txBox="1"/>
          <p:nvPr/>
        </p:nvSpPr>
        <p:spPr>
          <a:xfrm>
            <a:off x="4543425" y="2779994"/>
            <a:ext cx="2965200" cy="12780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AutoNum type="arabicPeriod"/>
            </a:pPr>
            <a:r>
              <a:rPr sz="1100" u="sng" lang="fr-FR">
                <a:solidFill>
                  <a:schemeClr val="hlink"/>
                </a:solidFill>
                <a:latin typeface="Proxima Nova"/>
                <a:ea typeface="Proxima Nova"/>
                <a:cs typeface="Proxima Nova"/>
                <a:sym typeface="Proxima Nova"/>
                <a:hlinkClick r:id="rId5"/>
              </a:rPr>
              <a:t>Charger vos produits</a:t>
            </a:r>
            <a:r>
              <a:rPr sz="1100" lang="fr-FR">
                <a:solidFill>
                  <a:srgbClr val="4A5F6E"/>
                </a:solidFill>
                <a:latin typeface="Proxima Nova"/>
                <a:ea typeface="Proxima Nova"/>
                <a:cs typeface="Proxima Nova"/>
                <a:sym typeface="Proxima Nova"/>
              </a:rPr>
              <a:t> </a:t>
            </a:r>
          </a:p>
          <a:p>
            <a:pPr indent="-304800" lvl="0" marL="457200" rtl="0" algn="l">
              <a:lnSpc>
                <a:spcPct val="115000"/>
              </a:lnSpc>
              <a:spcBef>
                <a:spcPts val="1200"/>
              </a:spcBef>
              <a:spcAft>
                <a:spcPts val="0"/>
              </a:spcAft>
              <a:buClr>
                <a:srgbClr val="305BEF"/>
              </a:buClr>
              <a:buSzPts val="1200"/>
              <a:buFont typeface="Proxima Nova"/>
              <a:buAutoNum type="arabicPeriod"/>
            </a:pPr>
            <a:r>
              <a:rPr sz="1100" u="sng" lang="fr-FR">
                <a:solidFill>
                  <a:schemeClr val="hlink"/>
                </a:solidFill>
                <a:latin typeface="Proxima Nova"/>
                <a:ea typeface="Proxima Nova"/>
                <a:cs typeface="Proxima Nova"/>
                <a:sym typeface="Proxima Nova"/>
                <a:hlinkClick r:id="rId6"/>
              </a:rPr>
              <a:t>Sélectionnez les pays où vous souhaitez vendre/expédier depuis votre/vos entrepôt(s)</a:t>
            </a:r>
          </a:p>
          <a:p>
            <a:pPr indent="-304800" lvl="0" marL="457200" rtl="0" algn="l">
              <a:lnSpc>
                <a:spcPct val="115000"/>
              </a:lnSpc>
              <a:spcBef>
                <a:spcPts val="1200"/>
              </a:spcBef>
              <a:spcAft>
                <a:spcPts val="0"/>
              </a:spcAft>
              <a:buClr>
                <a:srgbClr val="305BEF"/>
              </a:buClr>
              <a:buSzPts val="1200"/>
              <a:buFont typeface="Proxima Nova"/>
              <a:buAutoNum type="arabicPeriod"/>
            </a:pPr>
            <a:r>
              <a:rPr sz="1100" lang="fr-FR">
                <a:solidFill>
                  <a:srgbClr val="4A5F6E"/>
                </a:solidFill>
                <a:latin typeface="Proxima Nova"/>
                <a:ea typeface="Proxima Nova"/>
                <a:cs typeface="Proxima Nova"/>
                <a:sym typeface="Proxima Nova"/>
              </a:rPr>
              <a:t>Fixez les </a:t>
            </a:r>
            <a:r>
              <a:rPr sz="1100" u="sng" lang="fr-FR">
                <a:solidFill>
                  <a:schemeClr val="hlink"/>
                </a:solidFill>
                <a:latin typeface="Proxima Nova"/>
                <a:ea typeface="Proxima Nova"/>
                <a:cs typeface="Proxima Nova"/>
                <a:sym typeface="Proxima Nova"/>
                <a:hlinkClick r:id="rId7"/>
              </a:rPr>
              <a:t>frais d'expéditions, jours de livraison maximum,</a:t>
            </a:r>
            <a:r>
              <a:rPr sz="1100" lang="fr-FR">
                <a:solidFill>
                  <a:srgbClr val="4A5F6E"/>
                </a:solidFill>
                <a:latin typeface="Proxima Nova"/>
                <a:ea typeface="Proxima Nova"/>
                <a:cs typeface="Proxima Nova"/>
                <a:sym typeface="Proxima Nova"/>
              </a:rPr>
              <a:t> et </a:t>
            </a:r>
            <a:r>
              <a:rPr sz="1100" u="sng" lang="fr-FR">
                <a:solidFill>
                  <a:schemeClr val="hlink"/>
                </a:solidFill>
                <a:latin typeface="Proxima Nova"/>
                <a:ea typeface="Proxima Nova"/>
                <a:cs typeface="Proxima Nova"/>
                <a:sym typeface="Proxima Nova"/>
                <a:hlinkClick r:id="rId8"/>
              </a:rPr>
              <a:t>l'inventaire</a:t>
            </a:r>
            <a:r>
              <a:rPr sz="1100" lang="fr-FR">
                <a:solidFill>
                  <a:srgbClr val="4A5F6E"/>
                </a:solidFill>
                <a:latin typeface="Proxima Nova"/>
                <a:ea typeface="Proxima Nova"/>
                <a:cs typeface="Proxima Nova"/>
                <a:sym typeface="Proxima Nova"/>
              </a:rPr>
              <a:t> pour vos produits</a:t>
            </a:r>
          </a:p>
          <a:p>
            <a:pPr indent="0" lvl="0" marL="0" rtl="0" algn="l">
              <a:lnSpc>
                <a:spcPct val="115000"/>
              </a:lnSpc>
              <a:spcBef>
                <a:spcPts val="1200"/>
              </a:spcBef>
              <a:spcAft>
                <a:spcPts val="1200"/>
              </a:spcAft>
              <a:buNone/>
            </a:pPr>
            <a:endParaRPr sz="1100">
              <a:solidFill>
                <a:srgbClr val="4A5F6E"/>
              </a:solidFill>
              <a:latin typeface="Proxima Nova"/>
              <a:ea typeface="Proxima Nova"/>
              <a:cs typeface="Proxima Nova"/>
              <a:sym typeface="Proxima Nova"/>
            </a:endParaRPr>
          </a:p>
        </p:txBody>
      </p:sp>
      <p:cxnSp>
        <p:nvCxnSpPr>
          <p:cNvPr id="577" name="Google Shape;577;p45"/>
          <p:cNvCxnSpPr/>
          <p:nvPr/>
        </p:nvCxnSpPr>
        <p:spPr>
          <a:xfrm>
            <a:off x="1154500" y="2626344"/>
            <a:ext cx="2675100" cy="0"/>
          </a:xfrm>
          <a:prstGeom prst="straightConnector1">
            <a:avLst/>
          </a:prstGeom>
          <a:noFill/>
          <a:ln cap="flat" cmpd="sng" w="19050">
            <a:solidFill>
              <a:srgbClr val="D0DBFF"/>
            </a:solidFill>
            <a:prstDash val="solid"/>
            <a:round/>
            <a:headEnd len="med" w="med" type="none"/>
            <a:tailEnd len="med" w="med" type="none"/>
          </a:ln>
        </p:spPr>
      </p:cxnSp>
      <p:cxnSp>
        <p:nvCxnSpPr>
          <p:cNvPr id="578" name="Google Shape;578;p45"/>
          <p:cNvCxnSpPr/>
          <p:nvPr/>
        </p:nvCxnSpPr>
        <p:spPr>
          <a:xfrm>
            <a:off x="4543425" y="2626344"/>
            <a:ext cx="2675100" cy="0"/>
          </a:xfrm>
          <a:prstGeom prst="straightConnector1">
            <a:avLst/>
          </a:prstGeom>
          <a:noFill/>
          <a:ln cap="flat" cmpd="sng" w="19050">
            <a:solidFill>
              <a:srgbClr val="D0DBFF"/>
            </a:solidFill>
            <a:prstDash val="solid"/>
            <a:round/>
            <a:headEnd len="med" w="med" type="none"/>
            <a:tailEnd len="med" w="med" type="none"/>
          </a:ln>
        </p:spPr>
      </p:cxnSp>
      <p:sp>
        <p:nvSpPr>
          <p:cNvPr id="579" name="Google Shape;579;p45"/>
          <p:cNvSpPr txBox="1"/>
          <p:nvPr/>
        </p:nvSpPr>
        <p:spPr>
          <a:xfrm>
            <a:off x="428625" y="1143000"/>
            <a:ext cx="7848600" cy="761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sz="1200" lang="fr-FR">
                <a:solidFill>
                  <a:srgbClr val="4A5F6E"/>
                </a:solidFill>
                <a:latin typeface="Proxima Nova Semibold"/>
                <a:ea typeface="Proxima Nova Semibold"/>
                <a:cs typeface="Proxima Nova Semibold"/>
                <a:sym typeface="Proxima Nova Semibold"/>
              </a:rPr>
              <a:t>En tant que vendeur Wish, vous pouvez facilement vendre dans plus de cent pays du monde entier, depuis un seul compte ! Pas besoin de créer plusieurs comptes ou boutiques. </a:t>
            </a:r>
          </a:p>
          <a:p>
            <a:pPr indent="0" lvl="0" marL="0" rtl="0" algn="l">
              <a:lnSpc>
                <a:spcPct val="115000"/>
              </a:lnSpc>
              <a:spcBef>
                <a:spcPts val="1200"/>
              </a:spcBef>
              <a:spcAft>
                <a:spcPts val="1200"/>
              </a:spcAft>
              <a:buNone/>
            </a:pPr>
            <a:r>
              <a:rPr sz="1200" u="sng" lang="fr-FR">
                <a:solidFill>
                  <a:schemeClr val="hlink"/>
                </a:solidFill>
                <a:latin typeface="Proxima Nova Semibold"/>
                <a:ea typeface="Proxima Nova Semibold"/>
                <a:cs typeface="Proxima Nova Semibold"/>
                <a:sym typeface="Proxima Nova Semibold"/>
                <a:hlinkClick r:id="rId9"/>
              </a:rPr>
              <a:t>Cliquez ici pour une liste complète des pays/régions</a:t>
            </a:r>
            <a:r>
              <a:rPr sz="1200" lang="fr-FR">
                <a:solidFill>
                  <a:srgbClr val="4A5F6E"/>
                </a:solidFill>
                <a:latin typeface="Proxima Nova Semibold"/>
                <a:ea typeface="Proxima Nova Semibold"/>
                <a:cs typeface="Proxima Nova Semibold"/>
                <a:sym typeface="Proxima Nova Semibold"/>
              </a:rPr>
              <a:t> où vous pouvez vendre sur Wish.</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83" name="Shape 583"/>
        <p:cNvGrpSpPr/>
        <p:nvPr/>
      </p:nvGrpSpPr>
      <p:grpSpPr>
        <a:xfrm>
          <a:off x="0" y="0"/>
          <a:ext cx="0" cy="0"/>
          <a:chOff x="0" y="0"/>
          <a:chExt cx="0" cy="0"/>
        </a:xfrm>
      </p:grpSpPr>
      <p:sp>
        <p:nvSpPr>
          <p:cNvPr id="584" name="Google Shape;584;p46"/>
          <p:cNvSpPr txBox="1"/>
          <p:nvPr>
            <p:ph type="title"/>
          </p:nvPr>
        </p:nvSpPr>
        <p:spPr>
          <a:xfrm>
            <a:off x="428625" y="419750"/>
            <a:ext cx="63402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Étape par étape : Activez vos produits pour les destinations internationales</a:t>
            </a:r>
          </a:p>
          <a:p>
            <a:pPr indent="0" lvl="0" marL="0" rtl="0" algn="l">
              <a:spcBef>
                <a:spcPts val="0"/>
              </a:spcBef>
              <a:spcAft>
                <a:spcPts val="0"/>
              </a:spcAft>
              <a:buNone/>
            </a:pPr>
            <a:endParaRPr/>
          </a:p>
          <a:p>
            <a:pPr indent="0" lvl="0" marL="0" rtl="0" algn="l">
              <a:spcBef>
                <a:spcPts val="0"/>
              </a:spcBef>
              <a:spcAft>
                <a:spcPts val="0"/>
              </a:spcAft>
              <a:buNone/>
            </a:pPr>
            <a:endParaRPr/>
          </a:p>
        </p:txBody>
      </p:sp>
      <p:pic>
        <p:nvPicPr>
          <p:cNvPr id="585" name="Google Shape;585;p46"/>
          <p:cNvPicPr preferRelativeResize="0"/>
          <p:nvPr/>
        </p:nvPicPr>
        <p:blipFill>
          <a:blip r:embed="rId3">
            <a:alphaModFix/>
          </a:blip>
          <a:stretch>
            <a:fillRect/>
          </a:stretch>
        </p:blipFill>
        <p:spPr>
          <a:xfrm>
            <a:off x="3774927" y="3169375"/>
            <a:ext cx="4502299" cy="1290575"/>
          </a:xfrm>
          <a:prstGeom prst="rect">
            <a:avLst/>
          </a:prstGeom>
          <a:noFill/>
          <a:ln cap="flat" cmpd="sng" w="76200">
            <a:solidFill>
              <a:schemeClr val="lt2"/>
            </a:solidFill>
            <a:prstDash val="solid"/>
            <a:round/>
            <a:headEnd len="sm" w="sm" type="none"/>
            <a:tailEnd len="sm" w="sm" type="none"/>
          </a:ln>
        </p:spPr>
      </p:pic>
      <p:pic>
        <p:nvPicPr>
          <p:cNvPr id="586" name="Google Shape;586;p46"/>
          <p:cNvPicPr preferRelativeResize="0"/>
          <p:nvPr/>
        </p:nvPicPr>
        <p:blipFill rotWithShape="1">
          <a:blip r:embed="rId4">
            <a:alphaModFix/>
          </a:blip>
          <a:srcRect b="0" l="0" r="0" t="1661"/>
          <a:stretch/>
        </p:blipFill>
        <p:spPr>
          <a:xfrm>
            <a:off x="2634766" y="1262500"/>
            <a:ext cx="1424346" cy="1290566"/>
          </a:xfrm>
          <a:prstGeom prst="rect">
            <a:avLst/>
          </a:prstGeom>
          <a:noFill/>
          <a:ln cap="flat" cmpd="sng" w="76200">
            <a:solidFill>
              <a:schemeClr val="lt2"/>
            </a:solidFill>
            <a:prstDash val="solid"/>
            <a:round/>
            <a:headEnd len="sm" w="sm" type="none"/>
            <a:tailEnd len="sm" w="sm" type="none"/>
          </a:ln>
        </p:spPr>
      </p:pic>
      <p:pic>
        <p:nvPicPr>
          <p:cNvPr id="587" name="Google Shape;587;p46"/>
          <p:cNvPicPr preferRelativeResize="0"/>
          <p:nvPr/>
        </p:nvPicPr>
        <p:blipFill>
          <a:blip r:embed="rId5">
            <a:alphaModFix/>
          </a:blip>
          <a:stretch>
            <a:fillRect/>
          </a:stretch>
        </p:blipFill>
        <p:spPr>
          <a:xfrm>
            <a:off x="4552661" y="1262500"/>
            <a:ext cx="3724563" cy="1290575"/>
          </a:xfrm>
          <a:prstGeom prst="rect">
            <a:avLst/>
          </a:prstGeom>
          <a:noFill/>
          <a:ln cap="flat" cmpd="sng" w="76200">
            <a:solidFill>
              <a:schemeClr val="lt2"/>
            </a:solidFill>
            <a:prstDash val="solid"/>
            <a:round/>
            <a:headEnd len="sm" w="sm" type="none"/>
            <a:tailEnd len="sm" w="sm" type="none"/>
          </a:ln>
        </p:spPr>
      </p:pic>
      <p:sp>
        <p:nvSpPr>
          <p:cNvPr id="588" name="Google Shape;588;p46"/>
          <p:cNvSpPr txBox="1"/>
          <p:nvPr/>
        </p:nvSpPr>
        <p:spPr>
          <a:xfrm>
            <a:off x="428625" y="1165475"/>
            <a:ext cx="2154300" cy="17328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600"/>
              </a:spcAft>
              <a:buClr>
                <a:srgbClr val="305BEF"/>
              </a:buClr>
              <a:buSzPts val="1500"/>
              <a:buFont typeface="Proxima Nova"/>
              <a:buAutoNum type="arabicPeriod"/>
            </a:pPr>
            <a:r>
              <a:rPr sz="1200" lang="fr-FR">
                <a:solidFill>
                  <a:srgbClr val="4A5F6E"/>
                </a:solidFill>
                <a:latin typeface="Proxima Nova"/>
                <a:ea typeface="Proxima Nova"/>
                <a:cs typeface="Proxima Nova"/>
                <a:sym typeface="Proxima Nova"/>
              </a:rPr>
              <a:t>Activez l'expédition internationale en cliquant sur "Expédier vers les Pays/Régions Sélectionnés" sous "paramètres d'expédition."</a:t>
            </a:r>
          </a:p>
        </p:txBody>
      </p:sp>
      <p:sp>
        <p:nvSpPr>
          <p:cNvPr id="589" name="Google Shape;589;p46"/>
          <p:cNvSpPr txBox="1"/>
          <p:nvPr/>
        </p:nvSpPr>
        <p:spPr>
          <a:xfrm>
            <a:off x="428625" y="3048000"/>
            <a:ext cx="2882700" cy="16668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600"/>
              </a:spcAft>
              <a:buClr>
                <a:srgbClr val="305BEF"/>
              </a:buClr>
              <a:buSzPts val="1500"/>
              <a:buFont typeface="Proxima Nova"/>
              <a:buAutoNum type="arabicPeriod" startAt="2"/>
            </a:pPr>
            <a:r>
              <a:rPr sz="1200" lang="fr-FR">
                <a:solidFill>
                  <a:srgbClr val="4A5F6E"/>
                </a:solidFill>
                <a:latin typeface="Proxima Nova"/>
                <a:ea typeface="Proxima Nova"/>
                <a:cs typeface="Proxima Nova"/>
                <a:sym typeface="Proxima Nova"/>
              </a:rPr>
              <a:t>Fixez les prix d'expéditions sous "Expédier vers les Pays/Régions Sélectionnés". Vous pouvez utilisez les frais d'expédition standard </a:t>
            </a:r>
            <a:r>
              <a:rPr sz="1200" b="true" lang="fr-FR">
                <a:solidFill>
                  <a:srgbClr val="4A5F6E"/>
                </a:solidFill>
                <a:latin typeface="Proxima Nova"/>
                <a:ea typeface="Proxima Nova"/>
                <a:cs typeface="Proxima Nova"/>
                <a:sym typeface="Proxima Nova"/>
              </a:rPr>
              <a:t>ou</a:t>
            </a:r>
            <a:r>
              <a:rPr sz="1200" lang="fr-FR">
                <a:solidFill>
                  <a:srgbClr val="4A5F6E"/>
                </a:solidFill>
                <a:latin typeface="Proxima Nova"/>
                <a:ea typeface="Proxima Nova"/>
                <a:cs typeface="Proxima Nova"/>
                <a:sym typeface="Proxima Nova"/>
              </a:rPr>
              <a:t> des frais d'expédition spécifiques par pays/régions qui seront appliqués à tous les produits pour cette destination. </a:t>
            </a:r>
          </a:p>
        </p:txBody>
      </p:sp>
      <p:sp>
        <p:nvSpPr>
          <p:cNvPr id="590" name="Google Shape;590;p46"/>
          <p:cNvSpPr/>
          <p:nvPr/>
        </p:nvSpPr>
        <p:spPr>
          <a:xfrm rot="-8100000">
            <a:off x="4010239" y="1784963"/>
            <a:ext cx="245649" cy="24564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94" name="Shape 594"/>
        <p:cNvGrpSpPr/>
        <p:nvPr/>
      </p:nvGrpSpPr>
      <p:grpSpPr>
        <a:xfrm>
          <a:off x="0" y="0"/>
          <a:ext cx="0" cy="0"/>
          <a:chOff x="0" y="0"/>
          <a:chExt cx="0" cy="0"/>
        </a:xfrm>
      </p:grpSpPr>
      <p:sp>
        <p:nvSpPr>
          <p:cNvPr id="595" name="Google Shape;595;p47"/>
          <p:cNvSpPr txBox="1"/>
          <p:nvPr>
            <p:ph type="title"/>
          </p:nvPr>
        </p:nvSpPr>
        <p:spPr>
          <a:xfrm>
            <a:off x="428625" y="419750"/>
            <a:ext cx="63402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Étape par étape : Activez vos produits pour les destinations internationales (et désactivez des sous-régions si nécessaire)</a:t>
            </a:r>
          </a:p>
          <a:p>
            <a:pPr indent="0" lvl="0" marL="0" rtl="0" algn="l">
              <a:spcBef>
                <a:spcPts val="0"/>
              </a:spcBef>
              <a:spcAft>
                <a:spcPts val="0"/>
              </a:spcAft>
              <a:buNone/>
            </a:pPr>
            <a:endParaRPr/>
          </a:p>
          <a:p>
            <a:pPr indent="0" lvl="0" marL="0" rtl="0" algn="l">
              <a:spcBef>
                <a:spcPts val="0"/>
              </a:spcBef>
              <a:spcAft>
                <a:spcPts val="0"/>
              </a:spcAft>
              <a:buNone/>
            </a:pPr>
            <a:endParaRPr/>
          </a:p>
        </p:txBody>
      </p:sp>
      <p:sp>
        <p:nvSpPr>
          <p:cNvPr id="596" name="Google Shape;596;p47"/>
          <p:cNvSpPr txBox="1"/>
          <p:nvPr/>
        </p:nvSpPr>
        <p:spPr>
          <a:xfrm>
            <a:off x="428625" y="1165475"/>
            <a:ext cx="7693500" cy="6096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600"/>
              </a:spcAft>
              <a:buClr>
                <a:srgbClr val="305BEF"/>
              </a:buClr>
              <a:buSzPts val="1500"/>
              <a:buFont typeface="Proxima Nova"/>
              <a:buAutoNum type="arabicPeriod" startAt="3"/>
            </a:pPr>
            <a:r>
              <a:rPr sz="1200" lang="fr-FR">
                <a:solidFill>
                  <a:srgbClr val="4A5F6E"/>
                </a:solidFill>
                <a:latin typeface="Proxima Nova"/>
                <a:ea typeface="Proxima Nova"/>
                <a:cs typeface="Proxima Nova"/>
                <a:sym typeface="Proxima Nova"/>
              </a:rPr>
              <a:t>Assurez-vous que chaque produit sélectionné soit disponible pour la destination de votre choix en cochant "Activé à l'échelle mondiale" et en fixant les frais d'expédition par produit.</a:t>
            </a:r>
          </a:p>
        </p:txBody>
      </p:sp>
      <p:sp>
        <p:nvSpPr>
          <p:cNvPr id="597" name="Google Shape;597;p47"/>
          <p:cNvSpPr txBox="1"/>
          <p:nvPr/>
        </p:nvSpPr>
        <p:spPr>
          <a:xfrm>
            <a:off x="428625" y="3447625"/>
            <a:ext cx="2882700" cy="12396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600"/>
              </a:spcAft>
              <a:buClr>
                <a:srgbClr val="305BEF"/>
              </a:buClr>
              <a:buSzPts val="1500"/>
              <a:buFont typeface="Proxima Nova"/>
              <a:buAutoNum type="arabicPeriod" startAt="4"/>
            </a:pPr>
            <a:r>
              <a:rPr sz="1200" lang="fr-FR">
                <a:solidFill>
                  <a:srgbClr val="4A5F6E"/>
                </a:solidFill>
                <a:latin typeface="Proxima Nova"/>
                <a:ea typeface="Proxima Nova"/>
                <a:cs typeface="Proxima Nova"/>
                <a:sym typeface="Proxima Nova"/>
              </a:rPr>
              <a:t>Au lieu de manuellement mettre à jour chaque produit, vous pouvez uniformisez le processus en chargeant </a:t>
            </a:r>
            <a:r>
              <a:rPr sz="1200" b="true" lang="fr-FR">
                <a:solidFill>
                  <a:srgbClr val="4A5F6E"/>
                </a:solidFill>
                <a:latin typeface="Proxima Nova"/>
                <a:ea typeface="Proxima Nova"/>
                <a:cs typeface="Proxima Nova"/>
                <a:sym typeface="Proxima Nova"/>
              </a:rPr>
              <a:t>un fichier CSV produit</a:t>
            </a:r>
            <a:r>
              <a:rPr sz="1200" lang="fr-FR">
                <a:solidFill>
                  <a:srgbClr val="4A5F6E"/>
                </a:solidFill>
                <a:latin typeface="Proxima Nova"/>
                <a:ea typeface="Proxima Nova"/>
                <a:cs typeface="Proxima Nova"/>
                <a:sym typeface="Proxima Nova"/>
              </a:rPr>
              <a:t> avec les frais d'expédition par pays et les jours de livraison maximum.</a:t>
            </a:r>
          </a:p>
        </p:txBody>
      </p:sp>
      <p:pic>
        <p:nvPicPr>
          <p:cNvPr id="598" name="Google Shape;598;p47"/>
          <p:cNvPicPr preferRelativeResize="0"/>
          <p:nvPr/>
        </p:nvPicPr>
        <p:blipFill rotWithShape="1">
          <a:blip r:embed="rId3">
            <a:alphaModFix/>
          </a:blip>
          <a:srcRect b="-1300" l="2696" r="9460" t="1300"/>
          <a:stretch/>
        </p:blipFill>
        <p:spPr>
          <a:xfrm>
            <a:off x="4762413" y="1937200"/>
            <a:ext cx="3662212" cy="1156954"/>
          </a:xfrm>
          <a:prstGeom prst="rect">
            <a:avLst/>
          </a:prstGeom>
          <a:noFill/>
          <a:ln cap="flat" cmpd="sng" w="76200">
            <a:solidFill>
              <a:schemeClr val="lt2"/>
            </a:solidFill>
            <a:prstDash val="solid"/>
            <a:round/>
            <a:headEnd len="sm" w="sm" type="none"/>
            <a:tailEnd len="sm" w="sm" type="none"/>
          </a:ln>
        </p:spPr>
      </p:pic>
      <p:pic>
        <p:nvPicPr>
          <p:cNvPr id="599" name="Google Shape;599;p47"/>
          <p:cNvPicPr preferRelativeResize="0"/>
          <p:nvPr/>
        </p:nvPicPr>
        <p:blipFill rotWithShape="1">
          <a:blip r:embed="rId4">
            <a:alphaModFix/>
          </a:blip>
          <a:srcRect b="19607" l="22773" r="0" t="0"/>
          <a:stretch/>
        </p:blipFill>
        <p:spPr>
          <a:xfrm>
            <a:off x="920775" y="1918430"/>
            <a:ext cx="3390655" cy="1175724"/>
          </a:xfrm>
          <a:prstGeom prst="rect">
            <a:avLst/>
          </a:prstGeom>
          <a:noFill/>
          <a:ln cap="flat" cmpd="sng" w="76200">
            <a:solidFill>
              <a:schemeClr val="lt2"/>
            </a:solidFill>
            <a:prstDash val="solid"/>
            <a:round/>
            <a:headEnd len="sm" w="sm" type="none"/>
            <a:tailEnd len="sm" w="sm" type="none"/>
          </a:ln>
        </p:spPr>
      </p:pic>
      <p:pic>
        <p:nvPicPr>
          <p:cNvPr descr="Screenshot_from_2018-06-12_11_15_55.png" id="600" name="Google Shape;600;p47"/>
          <p:cNvPicPr preferRelativeResize="0"/>
          <p:nvPr/>
        </p:nvPicPr>
        <p:blipFill rotWithShape="1">
          <a:blip r:embed="rId5">
            <a:alphaModFix/>
          </a:blip>
          <a:srcRect b="36696" l="0" r="2400" t="0"/>
          <a:stretch/>
        </p:blipFill>
        <p:spPr>
          <a:xfrm>
            <a:off x="3594025" y="3456561"/>
            <a:ext cx="3786800" cy="1101325"/>
          </a:xfrm>
          <a:prstGeom prst="rect">
            <a:avLst/>
          </a:prstGeom>
          <a:noFill/>
          <a:ln cap="flat" cmpd="sng" w="76200">
            <a:solidFill>
              <a:schemeClr val="lt2"/>
            </a:solidFill>
            <a:prstDash val="solid"/>
            <a:round/>
            <a:headEnd len="sm" w="sm" type="none"/>
            <a:tailEnd len="sm" w="sm" type="none"/>
          </a:ln>
        </p:spPr>
      </p:pic>
      <p:sp>
        <p:nvSpPr>
          <p:cNvPr id="601" name="Google Shape;601;p47"/>
          <p:cNvSpPr/>
          <p:nvPr/>
        </p:nvSpPr>
        <p:spPr>
          <a:xfrm rot="-8100000">
            <a:off x="4217764" y="2384870"/>
            <a:ext cx="245649" cy="245649"/>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pic>
        <p:nvPicPr>
          <p:cNvPr id="602" name="Google Shape;602;p47"/>
          <p:cNvPicPr preferRelativeResize="0"/>
          <p:nvPr/>
        </p:nvPicPr>
        <p:blipFill rotWithShape="1">
          <a:blip r:embed="rId6">
            <a:alphaModFix/>
          </a:blip>
          <a:srcRect b="42645" l="28339" r="56712" t="2057"/>
          <a:stretch/>
        </p:blipFill>
        <p:spPr>
          <a:xfrm>
            <a:off x="5607333" y="1651126"/>
            <a:ext cx="1207800" cy="1239600"/>
          </a:xfrm>
          <a:prstGeom prst="ellipse">
            <a:avLst/>
          </a:prstGeom>
          <a:noFill/>
          <a:ln>
            <a:noFill/>
          </a:ln>
          <a:effectLst>
            <a:outerShdw blurRad="100013" rotWithShape="0" algn="bl" dir="5400000" dist="28575">
              <a:srgbClr val="022786">
                <a:alpha val="37000"/>
              </a:srgbClr>
            </a:outerShdw>
          </a:effectLst>
        </p:spPr>
      </p:pic>
      <p:pic>
        <p:nvPicPr>
          <p:cNvPr id="603" name="Google Shape;603;p47"/>
          <p:cNvPicPr preferRelativeResize="0"/>
          <p:nvPr/>
        </p:nvPicPr>
        <p:blipFill rotWithShape="1">
          <a:blip r:embed="rId4">
            <a:alphaModFix/>
          </a:blip>
          <a:srcRect b="64761" l="78862" r="9381" t="-56"/>
          <a:stretch/>
        </p:blipFill>
        <p:spPr>
          <a:xfrm>
            <a:off x="2858112" y="1651125"/>
            <a:ext cx="1239600" cy="1239600"/>
          </a:xfrm>
          <a:prstGeom prst="ellipse">
            <a:avLst/>
          </a:prstGeom>
          <a:noFill/>
          <a:ln>
            <a:noFill/>
          </a:ln>
          <a:effectLst>
            <a:outerShdw blurRad="100013" rotWithShape="0" algn="bl" dir="5400000" dist="28575">
              <a:srgbClr val="022786">
                <a:alpha val="37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07" name="Shape 607"/>
        <p:cNvGrpSpPr/>
        <p:nvPr/>
      </p:nvGrpSpPr>
      <p:grpSpPr>
        <a:xfrm>
          <a:off x="0" y="0"/>
          <a:ext cx="0" cy="0"/>
          <a:chOff x="0" y="0"/>
          <a:chExt cx="0" cy="0"/>
        </a:xfrm>
      </p:grpSpPr>
      <p:sp>
        <p:nvSpPr>
          <p:cNvPr id="608" name="Google Shape;608;p48"/>
          <p:cNvSpPr txBox="1"/>
          <p:nvPr>
            <p:ph type="title"/>
          </p:nvPr>
        </p:nvSpPr>
        <p:spPr>
          <a:xfrm>
            <a:off x="428625" y="419750"/>
            <a:ext cx="7848600" cy="613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Wish à vos côtés</a:t>
            </a:r>
          </a:p>
          <a:p>
            <a:pPr indent="0" lvl="0" marL="0" rtl="0" algn="l">
              <a:spcBef>
                <a:spcPts val="0"/>
              </a:spcBef>
              <a:spcAft>
                <a:spcPts val="0"/>
              </a:spcAft>
              <a:buNone/>
            </a:pPr>
            <a:r>
              <a:rPr b="false" lang="fr-FR"/>
              <a:t>Quelques faits en bref sur comment Wish vous aide à activer vos produits pour vendre à l'international</a:t>
            </a:r>
          </a:p>
        </p:txBody>
      </p:sp>
      <p:sp>
        <p:nvSpPr>
          <p:cNvPr id="609" name="Google Shape;609;p48"/>
          <p:cNvSpPr txBox="1"/>
          <p:nvPr/>
        </p:nvSpPr>
        <p:spPr>
          <a:xfrm>
            <a:off x="1244500" y="1517275"/>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fr-FR">
                <a:solidFill>
                  <a:srgbClr val="305BEF"/>
                </a:solidFill>
                <a:latin typeface="Proxima Nova Semibold"/>
                <a:ea typeface="Proxima Nova Semibold"/>
                <a:cs typeface="Proxima Nova Semibold"/>
                <a:sym typeface="Proxima Nova Semibold"/>
              </a:rPr>
              <a:t>Langue</a:t>
            </a:r>
          </a:p>
        </p:txBody>
      </p:sp>
      <p:sp>
        <p:nvSpPr>
          <p:cNvPr id="610" name="Google Shape;610;p48"/>
          <p:cNvSpPr txBox="1"/>
          <p:nvPr/>
        </p:nvSpPr>
        <p:spPr>
          <a:xfrm>
            <a:off x="1329975" y="2081025"/>
            <a:ext cx="2575500" cy="21171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sz="1100" lang="fr-FR">
                <a:solidFill>
                  <a:srgbClr val="4A5F6E"/>
                </a:solidFill>
                <a:latin typeface="Proxima Nova"/>
                <a:ea typeface="Proxima Nova"/>
                <a:cs typeface="Proxima Nova"/>
                <a:sym typeface="Proxima Nova"/>
              </a:rPr>
              <a:t>Wish traduit automatiquement les noms de vos listings dans plusieurs langues. Lorsque vous recevez une impression de produit d'un client qui parle une autre langue, nous fournissons une traduction. Par exemple : Si votre produit du Brésil reçoit une impression d'un utilisateur en France, le nom de ce produit sera traduit du portugais vers le français.</a:t>
            </a:r>
          </a:p>
          <a:p>
            <a:pPr indent="0" lvl="0" marL="0" rtl="0" algn="l">
              <a:lnSpc>
                <a:spcPct val="115000"/>
              </a:lnSpc>
              <a:spcBef>
                <a:spcPts val="1200"/>
              </a:spcBef>
              <a:spcAft>
                <a:spcPts val="0"/>
              </a:spcAft>
              <a:buNone/>
            </a:pPr>
            <a:r>
              <a:rPr sz="1100" lang="fr-FR">
                <a:solidFill>
                  <a:srgbClr val="4A5F6E"/>
                </a:solidFill>
                <a:latin typeface="Proxima Nova"/>
                <a:ea typeface="Proxima Nova"/>
                <a:cs typeface="Proxima Nova"/>
                <a:sym typeface="Proxima Nova"/>
              </a:rPr>
              <a:t>Nous testons également la traduction des descriptions de produits et des avis clients dans certaines langues.</a:t>
            </a:r>
          </a:p>
          <a:p>
            <a:pPr indent="0" lvl="0" marL="0" rtl="0" algn="l">
              <a:lnSpc>
                <a:spcPct val="115000"/>
              </a:lnSpc>
              <a:spcBef>
                <a:spcPts val="1200"/>
              </a:spcBef>
              <a:spcAft>
                <a:spcPts val="0"/>
              </a:spcAft>
              <a:buNone/>
            </a:pPr>
            <a:endParaRPr sz="1100">
              <a:solidFill>
                <a:srgbClr val="4A5F6E"/>
              </a:solidFill>
              <a:latin typeface="Proxima Nova"/>
              <a:ea typeface="Proxima Nova"/>
              <a:cs typeface="Proxima Nova"/>
              <a:sym typeface="Proxima Nova"/>
            </a:endParaRPr>
          </a:p>
          <a:p>
            <a:pPr indent="0" lvl="0" marL="0" rtl="0" algn="l">
              <a:lnSpc>
                <a:spcPct val="115000"/>
              </a:lnSpc>
              <a:spcBef>
                <a:spcPts val="1200"/>
              </a:spcBef>
              <a:spcAft>
                <a:spcPts val="1200"/>
              </a:spcAft>
              <a:buNone/>
            </a:pPr>
            <a:br>
              <a:rPr lang="en" sz="1100">
                <a:solidFill>
                  <a:srgbClr val="4A5F6E"/>
                </a:solidFill>
                <a:latin typeface="Proxima Nova"/>
                <a:ea typeface="Proxima Nova"/>
                <a:cs typeface="Proxima Nova"/>
                <a:sym typeface="Proxima Nova"/>
              </a:rPr>
            </a:br>
          </a:p>
        </p:txBody>
      </p:sp>
      <p:sp>
        <p:nvSpPr>
          <p:cNvPr id="611" name="Google Shape;611;p48"/>
          <p:cNvSpPr txBox="1"/>
          <p:nvPr/>
        </p:nvSpPr>
        <p:spPr>
          <a:xfrm>
            <a:off x="4360710" y="1517275"/>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fr-FR">
                <a:solidFill>
                  <a:srgbClr val="305BEF"/>
                </a:solidFill>
                <a:latin typeface="Proxima Nova Semibold"/>
                <a:ea typeface="Proxima Nova Semibold"/>
                <a:cs typeface="Proxima Nova Semibold"/>
                <a:sym typeface="Proxima Nova Semibold"/>
              </a:rPr>
              <a:t>Conversion des devises</a:t>
            </a:r>
          </a:p>
        </p:txBody>
      </p:sp>
      <p:sp>
        <p:nvSpPr>
          <p:cNvPr id="612" name="Google Shape;612;p48"/>
          <p:cNvSpPr txBox="1"/>
          <p:nvPr/>
        </p:nvSpPr>
        <p:spPr>
          <a:xfrm>
            <a:off x="4459225" y="2081025"/>
            <a:ext cx="2575500" cy="22377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sz="1100" lang="fr-FR">
                <a:solidFill>
                  <a:srgbClr val="4A5F6E"/>
                </a:solidFill>
                <a:latin typeface="Proxima Nova"/>
                <a:ea typeface="Proxima Nova"/>
                <a:cs typeface="Proxima Nova"/>
                <a:sym typeface="Proxima Nova"/>
              </a:rPr>
              <a:t>Wish convertira automatiquement le prix de votre choix dans la devise locale pour les marchés où vous souhaitez vendre, permettant aux clients de voir les prix dans leur propre devise. </a:t>
            </a:r>
          </a:p>
          <a:p>
            <a:pPr indent="0" lvl="0" marL="0" rtl="0" algn="l">
              <a:lnSpc>
                <a:spcPct val="115000"/>
              </a:lnSpc>
              <a:spcBef>
                <a:spcPts val="1200"/>
              </a:spcBef>
              <a:spcAft>
                <a:spcPts val="1200"/>
              </a:spcAft>
              <a:buNone/>
            </a:pPr>
            <a:r>
              <a:rPr sz="1100" lang="fr-FR">
                <a:solidFill>
                  <a:srgbClr val="4A5F6E"/>
                </a:solidFill>
                <a:latin typeface="Proxima Nova"/>
                <a:ea typeface="Proxima Nova"/>
                <a:cs typeface="Proxima Nova"/>
                <a:sym typeface="Proxima Nova"/>
              </a:rPr>
              <a:t>En fonction du lieu où votre entreprise est basée, vous pouvez avoir l'option de fixer un </a:t>
            </a:r>
            <a:r>
              <a:rPr sz="1100" u="sng" lang="fr-FR">
                <a:solidFill>
                  <a:schemeClr val="hlink"/>
                </a:solidFill>
                <a:latin typeface="Proxima Nova"/>
                <a:ea typeface="Proxima Nova"/>
                <a:cs typeface="Proxima Nova"/>
                <a:sym typeface="Proxima Nova"/>
                <a:hlinkClick r:id="rId3"/>
              </a:rPr>
              <a:t>Code de Devise Locale</a:t>
            </a:r>
            <a:r>
              <a:rPr sz="1100" lang="fr-FR">
                <a:solidFill>
                  <a:srgbClr val="4A5F6E"/>
                </a:solidFill>
                <a:latin typeface="Proxima Nova"/>
                <a:ea typeface="Proxima Nova"/>
                <a:cs typeface="Proxima Nova"/>
                <a:sym typeface="Proxima Nova"/>
              </a:rPr>
              <a:t> pour recevoir vos paiements dans une devise choisie. Vous recevrez toujours vos paiements via le </a:t>
            </a:r>
            <a:r>
              <a:rPr sz="1100" u="sng" lang="fr-FR">
                <a:solidFill>
                  <a:schemeClr val="hlink"/>
                </a:solidFill>
                <a:latin typeface="Proxima Nova"/>
                <a:ea typeface="Proxima Nova"/>
                <a:cs typeface="Proxima Nova"/>
                <a:sym typeface="Proxima Nova"/>
                <a:hlinkClick r:id="rId4"/>
              </a:rPr>
              <a:t>moyen sélectionné pour votre compte</a:t>
            </a:r>
            <a:r>
              <a:rPr sz="1100" lang="fr-FR">
                <a:solidFill>
                  <a:srgbClr val="4A5F6E"/>
                </a:solidFill>
                <a:latin typeface="Proxima Nova"/>
                <a:ea typeface="Proxima Nova"/>
                <a:cs typeface="Proxima Nova"/>
                <a:sym typeface="Proxima Nova"/>
              </a:rPr>
              <a:t>.</a:t>
            </a:r>
          </a:p>
        </p:txBody>
      </p:sp>
      <p:cxnSp>
        <p:nvCxnSpPr>
          <p:cNvPr id="613" name="Google Shape;613;p48"/>
          <p:cNvCxnSpPr/>
          <p:nvPr/>
        </p:nvCxnSpPr>
        <p:spPr>
          <a:xfrm>
            <a:off x="1329975" y="1927375"/>
            <a:ext cx="2289300" cy="0"/>
          </a:xfrm>
          <a:prstGeom prst="straightConnector1">
            <a:avLst/>
          </a:prstGeom>
          <a:noFill/>
          <a:ln cap="flat" cmpd="sng" w="19050">
            <a:solidFill>
              <a:srgbClr val="D0DBFF"/>
            </a:solidFill>
            <a:prstDash val="solid"/>
            <a:round/>
            <a:headEnd len="med" w="med" type="none"/>
            <a:tailEnd len="med" w="med" type="none"/>
          </a:ln>
        </p:spPr>
      </p:cxnSp>
      <p:cxnSp>
        <p:nvCxnSpPr>
          <p:cNvPr id="614" name="Google Shape;614;p48"/>
          <p:cNvCxnSpPr/>
          <p:nvPr/>
        </p:nvCxnSpPr>
        <p:spPr>
          <a:xfrm>
            <a:off x="4446185" y="1927375"/>
            <a:ext cx="2289300" cy="0"/>
          </a:xfrm>
          <a:prstGeom prst="straightConnector1">
            <a:avLst/>
          </a:prstGeom>
          <a:noFill/>
          <a:ln cap="flat" cmpd="sng" w="19050">
            <a:solidFill>
              <a:srgbClr val="D0DBFF"/>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18" name="Shape 618"/>
        <p:cNvGrpSpPr/>
        <p:nvPr/>
      </p:nvGrpSpPr>
      <p:grpSpPr>
        <a:xfrm>
          <a:off x="0" y="0"/>
          <a:ext cx="0" cy="0"/>
          <a:chOff x="0" y="0"/>
          <a:chExt cx="0" cy="0"/>
        </a:xfrm>
      </p:grpSpPr>
      <p:sp>
        <p:nvSpPr>
          <p:cNvPr id="619" name="Google Shape;619;p49"/>
          <p:cNvSpPr txBox="1"/>
          <p:nvPr>
            <p:ph type="title"/>
          </p:nvPr>
        </p:nvSpPr>
        <p:spPr>
          <a:xfrm>
            <a:off x="428625" y="419750"/>
            <a:ext cx="52005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Étape 4 : Implantez des programmes de logistique </a:t>
            </a:r>
          </a:p>
        </p:txBody>
      </p:sp>
      <p:sp>
        <p:nvSpPr>
          <p:cNvPr id="620" name="Google Shape;620;p49"/>
          <p:cNvSpPr txBox="1"/>
          <p:nvPr/>
        </p:nvSpPr>
        <p:spPr>
          <a:xfrm>
            <a:off x="428625" y="2009775"/>
            <a:ext cx="6600900" cy="2429400"/>
          </a:xfrm>
          <a:prstGeom prst="rect">
            <a:avLst/>
          </a:prstGeom>
          <a:noFill/>
          <a:ln>
            <a:noFill/>
          </a:ln>
        </p:spPr>
        <p:txBody>
          <a:bodyPr anchorCtr="0" anchor="t" bIns="0" lIns="0" spcFirstLastPara="1" rIns="0" wrap="square" tIns="0">
            <a:noAutofit/>
          </a:bodyPr>
          <a:lstStyle/>
          <a:p>
            <a:pPr indent="-323850" lvl="0" marL="457200" rtl="0" algn="l">
              <a:lnSpc>
                <a:spcPct val="115000"/>
              </a:lnSpc>
              <a:spcBef>
                <a:spcPts val="0"/>
              </a:spcBef>
              <a:spcAft>
                <a:spcPts val="0"/>
              </a:spcAft>
              <a:buClr>
                <a:srgbClr val="305BEF"/>
              </a:buClr>
              <a:buSzPts val="1500"/>
              <a:buFont typeface="Proxima Nova"/>
              <a:buAutoNum type="arabicPeriod"/>
            </a:pPr>
            <a:r>
              <a:rPr sz="1200" lang="fr-FR">
                <a:solidFill>
                  <a:srgbClr val="4A5F6E"/>
                </a:solidFill>
                <a:latin typeface="Proxima Nova"/>
                <a:ea typeface="Proxima Nova"/>
                <a:cs typeface="Proxima Nova"/>
                <a:sym typeface="Proxima Nova"/>
              </a:rPr>
              <a:t>Wish Express, qui offre les avantages suivants aux vendeurs participants : </a:t>
            </a:r>
          </a:p>
          <a:p>
            <a:pPr indent="-304800" lvl="1" marL="914400" rtl="0" algn="l">
              <a:lnSpc>
                <a:spcPct val="115000"/>
              </a:lnSpc>
              <a:spcBef>
                <a:spcPts val="60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Plus d'impressions clients pour les produits qualifiés</a:t>
            </a:r>
          </a:p>
          <a:p>
            <a:pPr indent="-304800" lvl="1" marL="914400" rtl="0" algn="l">
              <a:lnSpc>
                <a:spcPct val="115000"/>
              </a:lnSpc>
              <a:spcBef>
                <a:spcPts val="60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Un badge Wish Express distinctif sur les listings de produits qualifiés</a:t>
            </a:r>
          </a:p>
          <a:p>
            <a:pPr indent="-304800" lvl="1" marL="914400" rtl="0" algn="l">
              <a:lnSpc>
                <a:spcPct val="115000"/>
              </a:lnSpc>
              <a:spcBef>
                <a:spcPts val="60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La mise en avant sur un onglet Wish Express dédié ainsi que dans les résultats de recherche des clients</a:t>
            </a:r>
          </a:p>
          <a:p>
            <a:pPr indent="-304800" lvl="1" marL="914400" rtl="0" algn="l">
              <a:lnSpc>
                <a:spcPct val="115000"/>
              </a:lnSpc>
              <a:spcBef>
                <a:spcPts val="60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Éligibilité de paiement accélérée et plus encore...</a:t>
            </a:r>
          </a:p>
          <a:p>
            <a:pPr indent="-323850" lvl="0" marL="457200" rtl="0" algn="l">
              <a:lnSpc>
                <a:spcPct val="115000"/>
              </a:lnSpc>
              <a:spcBef>
                <a:spcPts val="600"/>
              </a:spcBef>
              <a:spcAft>
                <a:spcPts val="0"/>
              </a:spcAft>
              <a:buClr>
                <a:srgbClr val="305BEF"/>
              </a:buClr>
              <a:buSzPts val="1500"/>
              <a:buFont typeface="Proxima Nova"/>
              <a:buAutoNum type="arabicPeriod"/>
            </a:pPr>
            <a:r>
              <a:rPr sz="1200" lang="fr-FR">
                <a:solidFill>
                  <a:schemeClr val="dk2"/>
                </a:solidFill>
                <a:latin typeface="Proxima Nova"/>
                <a:ea typeface="Proxima Nova"/>
                <a:cs typeface="Proxima Nova"/>
                <a:sym typeface="Proxima Nova"/>
              </a:rPr>
              <a:t>Les transporteurs internationaux approuvés par Wish</a:t>
            </a:r>
          </a:p>
          <a:p>
            <a:pPr indent="-323850" lvl="0" marL="457200" rtl="0" algn="l">
              <a:lnSpc>
                <a:spcPct val="115000"/>
              </a:lnSpc>
              <a:spcBef>
                <a:spcPts val="600"/>
              </a:spcBef>
              <a:spcAft>
                <a:spcPts val="0"/>
              </a:spcAft>
              <a:buClr>
                <a:srgbClr val="305BEF"/>
              </a:buClr>
              <a:buSzPts val="1500"/>
              <a:buFont typeface="Proxima Nova"/>
              <a:buAutoNum type="arabicPeriod"/>
            </a:pPr>
            <a:r>
              <a:rPr sz="1200" lang="fr-FR">
                <a:solidFill>
                  <a:srgbClr val="4A5F6E"/>
                </a:solidFill>
                <a:latin typeface="Proxima Nova"/>
                <a:ea typeface="Proxima Nova"/>
                <a:cs typeface="Proxima Nova"/>
                <a:sym typeface="Proxima Nova"/>
              </a:rPr>
              <a:t>Fulfillment By Wish (commandes traitées par Wish)</a:t>
            </a:r>
          </a:p>
          <a:p>
            <a:pPr indent="0" lvl="0" marL="457200" rtl="0" algn="l">
              <a:lnSpc>
                <a:spcPct val="115000"/>
              </a:lnSpc>
              <a:spcBef>
                <a:spcPts val="600"/>
              </a:spcBef>
              <a:spcAft>
                <a:spcPts val="600"/>
              </a:spcAft>
              <a:buNone/>
            </a:pPr>
            <a:endParaRPr sz="1200">
              <a:solidFill>
                <a:srgbClr val="4A5F6E"/>
              </a:solidFill>
              <a:latin typeface="Proxima Nova"/>
              <a:ea typeface="Proxima Nova"/>
              <a:cs typeface="Proxima Nova"/>
              <a:sym typeface="Proxima Nova"/>
            </a:endParaRPr>
          </a:p>
        </p:txBody>
      </p:sp>
      <p:sp>
        <p:nvSpPr>
          <p:cNvPr id="621" name="Google Shape;621;p49"/>
          <p:cNvSpPr txBox="1"/>
          <p:nvPr/>
        </p:nvSpPr>
        <p:spPr>
          <a:xfrm>
            <a:off x="428625" y="1138600"/>
            <a:ext cx="6412200" cy="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fr-FR">
                <a:solidFill>
                  <a:srgbClr val="4A5F6E"/>
                </a:solidFill>
                <a:latin typeface="Proxima Nova Semibold"/>
                <a:ea typeface="Proxima Nova Semibold"/>
                <a:cs typeface="Proxima Nova Semibold"/>
                <a:sym typeface="Proxima Nova Semibold"/>
              </a:rPr>
              <a:t>Wish a des programmes de logistiques conçus pour mettre en avant vos produits</a:t>
            </a:r>
          </a:p>
          <a:p>
            <a:pPr indent="0" lvl="0" marL="0" rtl="0" algn="l">
              <a:lnSpc>
                <a:spcPct val="115000"/>
              </a:lnSpc>
              <a:spcBef>
                <a:spcPts val="0"/>
              </a:spcBef>
              <a:spcAft>
                <a:spcPts val="0"/>
              </a:spcAft>
              <a:buNone/>
            </a:pPr>
            <a:r>
              <a:rPr lang="fr-FR">
                <a:solidFill>
                  <a:srgbClr val="4A5F6E"/>
                </a:solidFill>
                <a:latin typeface="Proxima Nova Semibold"/>
                <a:ea typeface="Proxima Nova Semibold"/>
                <a:cs typeface="Proxima Nova Semibold"/>
                <a:sym typeface="Proxima Nova Semibold"/>
              </a:rPr>
              <a:t>et aider à assurez que ceux-ci soient livrés à vos clients dans les temps. </a:t>
            </a:r>
          </a:p>
          <a:p>
            <a:pPr indent="0" lvl="0" marL="0" rtl="0" algn="l">
              <a:lnSpc>
                <a:spcPct val="115000"/>
              </a:lnSpc>
              <a:spcBef>
                <a:spcPts val="0"/>
              </a:spcBef>
              <a:spcAft>
                <a:spcPts val="0"/>
              </a:spcAft>
              <a:buNone/>
            </a:pPr>
            <a:endParaRPr>
              <a:solidFill>
                <a:srgbClr val="4A5F6E"/>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endParaRPr>
              <a:solidFill>
                <a:srgbClr val="4A5F6E"/>
              </a:solidFill>
              <a:latin typeface="Proxima Nova Semibold"/>
              <a:ea typeface="Proxima Nova Semibold"/>
              <a:cs typeface="Proxima Nova Semibold"/>
              <a:sym typeface="Proxima Nova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25" name="Shape 625"/>
        <p:cNvGrpSpPr/>
        <p:nvPr/>
      </p:nvGrpSpPr>
      <p:grpSpPr>
        <a:xfrm>
          <a:off x="0" y="0"/>
          <a:ext cx="0" cy="0"/>
          <a:chOff x="0" y="0"/>
          <a:chExt cx="0" cy="0"/>
        </a:xfrm>
      </p:grpSpPr>
      <p:sp>
        <p:nvSpPr>
          <p:cNvPr id="626" name="Google Shape;626;p50"/>
          <p:cNvSpPr txBox="1"/>
          <p:nvPr>
            <p:ph type="title"/>
          </p:nvPr>
        </p:nvSpPr>
        <p:spPr>
          <a:xfrm>
            <a:off x="428625" y="419750"/>
            <a:ext cx="6420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Wish Express</a:t>
            </a:r>
          </a:p>
          <a:p>
            <a:pPr indent="0" lvl="0" marL="0" rtl="0" algn="l">
              <a:spcBef>
                <a:spcPts val="0"/>
              </a:spcBef>
              <a:spcAft>
                <a:spcPts val="0"/>
              </a:spcAft>
              <a:buNone/>
            </a:pPr>
            <a:r>
              <a:rPr b="false" lang="fr-FR"/>
              <a:t>Offrez une livraison rapide et profitez d'une visibilité accrue de vos produits sur Wish</a:t>
            </a:r>
          </a:p>
        </p:txBody>
      </p:sp>
      <p:sp>
        <p:nvSpPr>
          <p:cNvPr id="627" name="Google Shape;627;p50"/>
          <p:cNvSpPr/>
          <p:nvPr/>
        </p:nvSpPr>
        <p:spPr>
          <a:xfrm>
            <a:off x="428625" y="1411575"/>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28" name="Google Shape;628;p50"/>
          <p:cNvSpPr/>
          <p:nvPr/>
        </p:nvSpPr>
        <p:spPr>
          <a:xfrm>
            <a:off x="428625" y="2554250"/>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29" name="Google Shape;629;p50"/>
          <p:cNvSpPr txBox="1"/>
          <p:nvPr/>
        </p:nvSpPr>
        <p:spPr>
          <a:xfrm>
            <a:off x="1350300" y="1398400"/>
            <a:ext cx="37950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100" lang="fr-FR">
                <a:solidFill>
                  <a:srgbClr val="4A5F6E"/>
                </a:solidFill>
                <a:highlight>
                  <a:srgbClr val="FFFFFF"/>
                </a:highlight>
                <a:latin typeface="Proxima Nova"/>
                <a:ea typeface="Proxima Nova"/>
                <a:cs typeface="Proxima Nova"/>
                <a:sym typeface="Proxima Nova"/>
              </a:rPr>
              <a:t>Wish offre un programme d'expédition accélérée sous le nom de </a:t>
            </a:r>
            <a:r>
              <a:rPr sz="1100" u="sng" lang="fr-FR">
                <a:solidFill>
                  <a:schemeClr val="hlink"/>
                </a:solidFill>
                <a:highlight>
                  <a:srgbClr val="FFFFFF"/>
                </a:highlight>
                <a:latin typeface="Proxima Nova"/>
                <a:ea typeface="Proxima Nova"/>
                <a:cs typeface="Proxima Nova"/>
                <a:sym typeface="Proxima Nova"/>
                <a:hlinkClick r:id="rId3"/>
              </a:rPr>
              <a:t>Wish Express</a:t>
            </a:r>
            <a:r>
              <a:rPr sz="1100" lang="fr-FR">
                <a:solidFill>
                  <a:srgbClr val="4A5F6E"/>
                </a:solidFill>
                <a:highlight>
                  <a:srgbClr val="FFFFFF"/>
                </a:highlight>
                <a:latin typeface="Proxima Nova"/>
                <a:ea typeface="Proxima Nova"/>
                <a:cs typeface="Proxima Nova"/>
                <a:sym typeface="Proxima Nova"/>
              </a:rPr>
              <a:t>. Les articles Wish Express plaisent aux clients car ils peuvent être reçus plus rapidement.</a:t>
            </a:r>
          </a:p>
        </p:txBody>
      </p:sp>
      <p:sp>
        <p:nvSpPr>
          <p:cNvPr id="630" name="Google Shape;630;p50"/>
          <p:cNvSpPr txBox="1"/>
          <p:nvPr/>
        </p:nvSpPr>
        <p:spPr>
          <a:xfrm>
            <a:off x="6172200" y="2154975"/>
            <a:ext cx="2105100" cy="228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true" i="true" sz="1200" lang="fr-FR">
                <a:solidFill>
                  <a:srgbClr val="022786"/>
                </a:solidFill>
                <a:highlight>
                  <a:srgbClr val="FFFFFF"/>
                </a:highlight>
                <a:latin typeface="Proxima Nova"/>
                <a:ea typeface="Proxima Nova"/>
                <a:cs typeface="Proxima Nova"/>
                <a:sym typeface="Proxima Nova"/>
              </a:rPr>
              <a:t>L'icône de "camion orange" Wish Express est affichée sur le flux des clients pour les produits éligibles pour la livraison accélérée. </a:t>
            </a:r>
          </a:p>
          <a:p>
            <a:pPr indent="0" lvl="0" marL="0" rtl="0" algn="l">
              <a:lnSpc>
                <a:spcPct val="115000"/>
              </a:lnSpc>
              <a:spcBef>
                <a:spcPts val="0"/>
              </a:spcBef>
              <a:spcAft>
                <a:spcPts val="0"/>
              </a:spcAft>
              <a:buNone/>
            </a:pPr>
            <a:endParaRPr b="1" i="1" sz="1200">
              <a:solidFill>
                <a:srgbClr val="022786"/>
              </a:solidFill>
              <a:highlight>
                <a:srgbClr val="FFFFFF"/>
              </a:highlight>
              <a:latin typeface="Proxima Nova"/>
              <a:ea typeface="Proxima Nova"/>
              <a:cs typeface="Proxima Nova"/>
              <a:sym typeface="Proxima Nova"/>
            </a:endParaRPr>
          </a:p>
          <a:p>
            <a:pPr indent="0" lvl="0" marL="0" rtl="0" algn="l">
              <a:lnSpc>
                <a:spcPct val="115000"/>
              </a:lnSpc>
              <a:spcBef>
                <a:spcPts val="0"/>
              </a:spcBef>
              <a:spcAft>
                <a:spcPts val="0"/>
              </a:spcAft>
              <a:buNone/>
            </a:pPr>
            <a:r>
              <a:rPr b="true" i="true" sz="1200" lang="fr-FR">
                <a:solidFill>
                  <a:srgbClr val="022786"/>
                </a:solidFill>
                <a:highlight>
                  <a:srgbClr val="FFFFFF"/>
                </a:highlight>
                <a:latin typeface="Proxima Nova"/>
                <a:ea typeface="Proxima Nova"/>
                <a:cs typeface="Proxima Nova"/>
                <a:sym typeface="Proxima Nova"/>
              </a:rPr>
              <a:t>Les clients peuvent aussi voir un onglet dans l'appli Wish et sur le site Web qui filtre les articles Wish Express uniquement.</a:t>
            </a:r>
          </a:p>
        </p:txBody>
      </p:sp>
      <p:sp>
        <p:nvSpPr>
          <p:cNvPr id="631" name="Google Shape;631;p50"/>
          <p:cNvSpPr txBox="1"/>
          <p:nvPr/>
        </p:nvSpPr>
        <p:spPr>
          <a:xfrm>
            <a:off x="1350300" y="2553075"/>
            <a:ext cx="44103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100" lang="fr-FR">
                <a:solidFill>
                  <a:srgbClr val="4A5F6E"/>
                </a:solidFill>
                <a:latin typeface="Proxima Nova"/>
                <a:ea typeface="Proxima Nova"/>
                <a:cs typeface="Proxima Nova"/>
                <a:sym typeface="Proxima Nova"/>
              </a:rPr>
              <a:t>Lorsque vous chargez des produits qui </a:t>
            </a:r>
            <a:r>
              <a:rPr sz="1100" u="sng" lang="fr-FR">
                <a:solidFill>
                  <a:schemeClr val="hlink"/>
                </a:solidFill>
                <a:latin typeface="Proxima Nova"/>
                <a:ea typeface="Proxima Nova"/>
                <a:cs typeface="Proxima Nova"/>
                <a:sym typeface="Proxima Nova"/>
                <a:hlinkClick r:id="rId4"/>
              </a:rPr>
              <a:t>peuvent arriver sous un certain nombre de jours ouvrables vers une destination spécifique</a:t>
            </a:r>
            <a:r>
              <a:rPr sz="1100" lang="fr-FR">
                <a:solidFill>
                  <a:srgbClr val="4A5F6E"/>
                </a:solidFill>
                <a:latin typeface="Proxima Nova"/>
                <a:ea typeface="Proxima Nova"/>
                <a:cs typeface="Proxima Nova"/>
                <a:sym typeface="Proxima Nova"/>
              </a:rPr>
              <a:t>, ceux-ci sont automatiquement éligibles au programme Wish Express ! </a:t>
            </a:r>
          </a:p>
        </p:txBody>
      </p:sp>
      <p:sp>
        <p:nvSpPr>
          <p:cNvPr id="632" name="Google Shape;632;p50"/>
          <p:cNvSpPr/>
          <p:nvPr/>
        </p:nvSpPr>
        <p:spPr>
          <a:xfrm>
            <a:off x="428625" y="3699829"/>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33" name="Google Shape;633;p50"/>
          <p:cNvSpPr txBox="1"/>
          <p:nvPr/>
        </p:nvSpPr>
        <p:spPr>
          <a:xfrm>
            <a:off x="1350300" y="3698654"/>
            <a:ext cx="3795000" cy="7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true" sz="1100" lang="fr-FR">
                <a:solidFill>
                  <a:srgbClr val="4A5F6E"/>
                </a:solidFill>
                <a:latin typeface="Proxima Nova"/>
                <a:ea typeface="Proxima Nova"/>
                <a:cs typeface="Proxima Nova"/>
                <a:sym typeface="Proxima Nova"/>
              </a:rPr>
              <a:t>Devenez éligible aux paiements rapides !</a:t>
            </a:r>
            <a:r>
              <a:rPr sz="1100" lang="fr-FR">
                <a:solidFill>
                  <a:srgbClr val="4A5F6E"/>
                </a:solidFill>
                <a:latin typeface="Proxima Nova"/>
                <a:ea typeface="Proxima Nova"/>
                <a:cs typeface="Proxima Nova"/>
                <a:sym typeface="Proxima Nova"/>
              </a:rPr>
              <a:t> Quand vous faites appel à des transporteurs éligibles à l'expédition de commandes Wish Express, vous êtes payés dès que le transporteur confirme la livraison.</a:t>
            </a:r>
          </a:p>
        </p:txBody>
      </p:sp>
      <p:pic>
        <p:nvPicPr>
          <p:cNvPr id="634" name="Google Shape;634;p50"/>
          <p:cNvPicPr preferRelativeResize="0"/>
          <p:nvPr/>
        </p:nvPicPr>
        <p:blipFill rotWithShape="1">
          <a:blip r:embed="rId5">
            <a:alphaModFix/>
          </a:blip>
          <a:srcRect b="0" l="0" r="-2880" t="0"/>
          <a:stretch/>
        </p:blipFill>
        <p:spPr>
          <a:xfrm>
            <a:off x="6470200" y="1411575"/>
            <a:ext cx="1182732" cy="645825"/>
          </a:xfrm>
          <a:prstGeom prst="rect">
            <a:avLst/>
          </a:prstGeom>
          <a:noFill/>
          <a:ln>
            <a:noFill/>
          </a:ln>
        </p:spPr>
      </p:pic>
      <p:pic>
        <p:nvPicPr>
          <p:cNvPr id="635" name="Google Shape;635;p50"/>
          <p:cNvPicPr preferRelativeResize="0"/>
          <p:nvPr/>
        </p:nvPicPr>
        <p:blipFill>
          <a:blip r:embed="rId6">
            <a:alphaModFix/>
          </a:blip>
          <a:stretch>
            <a:fillRect/>
          </a:stretch>
        </p:blipFill>
        <p:spPr>
          <a:xfrm>
            <a:off x="585014" y="2752565"/>
            <a:ext cx="414528" cy="365760"/>
          </a:xfrm>
          <a:prstGeom prst="rect">
            <a:avLst/>
          </a:prstGeom>
          <a:noFill/>
          <a:ln>
            <a:noFill/>
          </a:ln>
        </p:spPr>
      </p:pic>
      <p:pic>
        <p:nvPicPr>
          <p:cNvPr id="636" name="Google Shape;636;p50"/>
          <p:cNvPicPr preferRelativeResize="0"/>
          <p:nvPr/>
        </p:nvPicPr>
        <p:blipFill>
          <a:blip r:embed="rId7">
            <a:alphaModFix/>
          </a:blip>
          <a:stretch>
            <a:fillRect/>
          </a:stretch>
        </p:blipFill>
        <p:spPr>
          <a:xfrm>
            <a:off x="505727" y="1479023"/>
            <a:ext cx="594360" cy="594360"/>
          </a:xfrm>
          <a:prstGeom prst="rect">
            <a:avLst/>
          </a:prstGeom>
          <a:noFill/>
          <a:ln>
            <a:noFill/>
          </a:ln>
        </p:spPr>
      </p:pic>
      <p:pic>
        <p:nvPicPr>
          <p:cNvPr id="637" name="Google Shape;637;p50"/>
          <p:cNvPicPr preferRelativeResize="0"/>
          <p:nvPr/>
        </p:nvPicPr>
        <p:blipFill>
          <a:blip r:embed="rId8">
            <a:alphaModFix/>
          </a:blip>
          <a:stretch>
            <a:fillRect/>
          </a:stretch>
        </p:blipFill>
        <p:spPr>
          <a:xfrm>
            <a:off x="521400" y="3842925"/>
            <a:ext cx="557841"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41" name="Shape 641"/>
        <p:cNvGrpSpPr/>
        <p:nvPr/>
      </p:nvGrpSpPr>
      <p:grpSpPr>
        <a:xfrm>
          <a:off x="0" y="0"/>
          <a:ext cx="0" cy="0"/>
          <a:chOff x="0" y="0"/>
          <a:chExt cx="0" cy="0"/>
        </a:xfrm>
      </p:grpSpPr>
      <p:sp>
        <p:nvSpPr>
          <p:cNvPr id="642" name="Google Shape;642;p51"/>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Produits éligibles pour Wish Express</a:t>
            </a:r>
          </a:p>
        </p:txBody>
      </p:sp>
      <p:sp>
        <p:nvSpPr>
          <p:cNvPr id="643" name="Google Shape;643;p51"/>
          <p:cNvSpPr/>
          <p:nvPr/>
        </p:nvSpPr>
        <p:spPr>
          <a:xfrm>
            <a:off x="1903050" y="2297075"/>
            <a:ext cx="2383800" cy="17754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44" name="Google Shape;644;p51"/>
          <p:cNvSpPr/>
          <p:nvPr/>
        </p:nvSpPr>
        <p:spPr>
          <a:xfrm>
            <a:off x="4628550" y="2297075"/>
            <a:ext cx="2383800" cy="17754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45" name="Google Shape;645;p51"/>
          <p:cNvSpPr txBox="1"/>
          <p:nvPr/>
        </p:nvSpPr>
        <p:spPr>
          <a:xfrm>
            <a:off x="2137050" y="2355875"/>
            <a:ext cx="1922100" cy="16578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Les produits peuvent être confirmés comme livrés au pays de destination </a:t>
            </a:r>
            <a:r>
              <a:rPr sz="1100" b="true" u="sng" lang="fr-FR">
                <a:solidFill>
                  <a:schemeClr val="hlink"/>
                </a:solidFill>
                <a:latin typeface="Proxima Nova"/>
                <a:ea typeface="Proxima Nova"/>
                <a:cs typeface="Proxima Nova"/>
                <a:sym typeface="Proxima Nova"/>
                <a:hlinkClick r:id="rId3"/>
              </a:rPr>
              <a:t>sous un certain nombre de "jours de livraison maximum" </a:t>
            </a:r>
            <a:r>
              <a:rPr sz="1100" b="true" lang="fr-FR">
                <a:solidFill>
                  <a:srgbClr val="305BEF"/>
                </a:solidFill>
                <a:latin typeface="Proxima Nova"/>
                <a:ea typeface="Proxima Nova"/>
                <a:cs typeface="Proxima Nova"/>
                <a:sym typeface="Proxima Nova"/>
              </a:rPr>
              <a:t> </a:t>
            </a:r>
            <a:r>
              <a:rPr sz="1100" lang="fr-FR">
                <a:solidFill>
                  <a:srgbClr val="4A5F6E"/>
                </a:solidFill>
                <a:latin typeface="Proxima Nova"/>
                <a:ea typeface="Proxima Nova"/>
                <a:cs typeface="Proxima Nova"/>
                <a:sym typeface="Proxima Nova"/>
              </a:rPr>
              <a:t>(5 jours ouvrables ou moins pour la plupart des pays ; cela peut être </a:t>
            </a:r>
            <a:r>
              <a:rPr sz="1100" b="true" u="sng" lang="fr-FR">
                <a:solidFill>
                  <a:schemeClr val="hlink"/>
                </a:solidFill>
                <a:latin typeface="Proxima Nova"/>
                <a:ea typeface="Proxima Nova"/>
                <a:cs typeface="Proxima Nova"/>
                <a:sym typeface="Proxima Nova"/>
                <a:hlinkClick r:id="rId4"/>
              </a:rPr>
              <a:t>configuré sur votre Merchant Dashboard</a:t>
            </a:r>
            <a:r>
              <a:rPr sz="1100" lang="fr-FR">
                <a:solidFill>
                  <a:schemeClr val="dk2"/>
                </a:solidFill>
                <a:latin typeface="Proxima Nova"/>
                <a:ea typeface="Proxima Nova"/>
                <a:cs typeface="Proxima Nova"/>
                <a:sym typeface="Proxima Nova"/>
              </a:rPr>
              <a:t>).</a:t>
            </a:r>
          </a:p>
        </p:txBody>
      </p:sp>
      <p:sp>
        <p:nvSpPr>
          <p:cNvPr id="646" name="Google Shape;646;p51"/>
          <p:cNvSpPr txBox="1"/>
          <p:nvPr/>
        </p:nvSpPr>
        <p:spPr>
          <a:xfrm>
            <a:off x="4813038" y="2728480"/>
            <a:ext cx="2014800" cy="912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Vous faites appel à l'un des </a:t>
            </a:r>
            <a:r>
              <a:rPr sz="1100" b="true" u="sng" lang="fr-FR">
                <a:solidFill>
                  <a:schemeClr val="hlink"/>
                </a:solidFill>
                <a:latin typeface="Proxima Nova"/>
                <a:ea typeface="Proxima Nova"/>
                <a:cs typeface="Proxima Nova"/>
                <a:sym typeface="Proxima Nova"/>
                <a:hlinkClick r:id="rId5"/>
              </a:rPr>
              <a:t>transporteurs agrées </a:t>
            </a:r>
            <a:r>
              <a:rPr sz="1100" b="true" lang="fr-FR">
                <a:solidFill>
                  <a:srgbClr val="305BEF"/>
                </a:solidFill>
                <a:latin typeface="Proxima Nova"/>
                <a:ea typeface="Proxima Nova"/>
                <a:cs typeface="Proxima Nova"/>
                <a:sym typeface="Proxima Nova"/>
              </a:rPr>
              <a:t> </a:t>
            </a:r>
            <a:r>
              <a:rPr sz="1100" lang="fr-FR">
                <a:solidFill>
                  <a:srgbClr val="4A5F6E"/>
                </a:solidFill>
                <a:latin typeface="Proxima Nova"/>
                <a:ea typeface="Proxima Nova"/>
                <a:cs typeface="Proxima Nova"/>
                <a:sym typeface="Proxima Nova"/>
              </a:rPr>
              <a:t>par Wish et vous incluez un numéro de suivi valide avec vos commandes. </a:t>
            </a:r>
          </a:p>
        </p:txBody>
      </p:sp>
      <p:sp>
        <p:nvSpPr>
          <p:cNvPr id="647" name="Google Shape;647;p51"/>
          <p:cNvSpPr/>
          <p:nvPr/>
        </p:nvSpPr>
        <p:spPr>
          <a:xfrm>
            <a:off x="1903050" y="229707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1</a:t>
            </a:r>
          </a:p>
        </p:txBody>
      </p:sp>
      <p:sp>
        <p:nvSpPr>
          <p:cNvPr id="648" name="Google Shape;648;p51"/>
          <p:cNvSpPr/>
          <p:nvPr/>
        </p:nvSpPr>
        <p:spPr>
          <a:xfrm>
            <a:off x="4628538" y="229707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2</a:t>
            </a:r>
          </a:p>
        </p:txBody>
      </p:sp>
      <p:sp>
        <p:nvSpPr>
          <p:cNvPr id="649" name="Google Shape;649;p51"/>
          <p:cNvSpPr txBox="1"/>
          <p:nvPr/>
        </p:nvSpPr>
        <p:spPr>
          <a:xfrm>
            <a:off x="349100" y="1169100"/>
            <a:ext cx="6663300" cy="954300"/>
          </a:xfrm>
          <a:prstGeom prst="rect">
            <a:avLst/>
          </a:prstGeom>
          <a:noFill/>
          <a:ln>
            <a:noFill/>
          </a:ln>
        </p:spPr>
        <p:txBody>
          <a:bodyPr anchorCtr="0" anchor="t" bIns="91425" lIns="91425" spcFirstLastPara="1" rIns="91425" wrap="square" tIns="0">
            <a:spAutoFit/>
          </a:bodyPr>
          <a:lstStyle/>
          <a:p>
            <a:pPr indent="0" lvl="0" marL="0" rtl="0" algn="l">
              <a:spcBef>
                <a:spcPts val="0"/>
              </a:spcBef>
              <a:spcAft>
                <a:spcPts val="0"/>
              </a:spcAft>
              <a:buNone/>
            </a:pPr>
            <a:r>
              <a:rPr lang="fr-FR">
                <a:solidFill>
                  <a:srgbClr val="4A5F6E"/>
                </a:solidFill>
                <a:latin typeface="Proxima Nova Semibold"/>
                <a:ea typeface="Proxima Nova Semibold"/>
                <a:cs typeface="Proxima Nova Semibold"/>
                <a:sym typeface="Proxima Nova Semibold"/>
              </a:rPr>
              <a:t>Nous vous simplifions la vie ! </a:t>
            </a:r>
          </a:p>
          <a:p>
            <a:pPr indent="0" lvl="0" marL="0" rtl="0" algn="l">
              <a:spcBef>
                <a:spcPts val="0"/>
              </a:spcBef>
              <a:spcAft>
                <a:spcPts val="0"/>
              </a:spcAft>
              <a:buNone/>
            </a:pPr>
            <a:endParaRPr>
              <a:solidFill>
                <a:srgbClr val="4A5F6E"/>
              </a:solidFill>
              <a:latin typeface="Proxima Nova Semibold"/>
              <a:ea typeface="Proxima Nova Semibold"/>
              <a:cs typeface="Proxima Nova Semibold"/>
              <a:sym typeface="Proxima Nova Semibold"/>
            </a:endParaRPr>
          </a:p>
          <a:p>
            <a:pPr indent="0" lvl="0" marL="0" rtl="0" algn="l">
              <a:spcBef>
                <a:spcPts val="0"/>
              </a:spcBef>
              <a:spcAft>
                <a:spcPts val="0"/>
              </a:spcAft>
              <a:buNone/>
            </a:pPr>
            <a:r>
              <a:rPr lang="fr-FR">
                <a:solidFill>
                  <a:srgbClr val="4A5F6E"/>
                </a:solidFill>
                <a:latin typeface="Proxima Nova Semibold"/>
                <a:ea typeface="Proxima Nova Semibold"/>
                <a:cs typeface="Proxima Nova Semibold"/>
                <a:sym typeface="Proxima Nova Semibold"/>
              </a:rPr>
              <a:t>Vos produits seront </a:t>
            </a:r>
            <a:r>
              <a:rPr b="true" lang="fr-FR">
                <a:solidFill>
                  <a:srgbClr val="4A5F6E"/>
                </a:solidFill>
                <a:latin typeface="Proxima Nova"/>
                <a:ea typeface="Proxima Nova"/>
                <a:cs typeface="Proxima Nova"/>
                <a:sym typeface="Proxima Nova"/>
              </a:rPr>
              <a:t>automatiquement éligibles pour Wish Express</a:t>
            </a:r>
            <a:r>
              <a:rPr lang="fr-FR">
                <a:solidFill>
                  <a:srgbClr val="4A5F6E"/>
                </a:solidFill>
                <a:latin typeface="Proxima Nova Semibold"/>
                <a:ea typeface="Proxima Nova Semibold"/>
                <a:cs typeface="Proxima Nova Semibold"/>
                <a:sym typeface="Proxima Nova Semibold"/>
              </a:rPr>
              <a:t> s'ils remplissent ces critères simples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53" name="Shape 653"/>
        <p:cNvGrpSpPr/>
        <p:nvPr/>
      </p:nvGrpSpPr>
      <p:grpSpPr>
        <a:xfrm>
          <a:off x="0" y="0"/>
          <a:ext cx="0" cy="0"/>
          <a:chOff x="0" y="0"/>
          <a:chExt cx="0" cy="0"/>
        </a:xfrm>
      </p:grpSpPr>
      <p:sp>
        <p:nvSpPr>
          <p:cNvPr id="654" name="Google Shape;654;p52"/>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Éligibilité pour Wish Express</a:t>
            </a:r>
          </a:p>
        </p:txBody>
      </p:sp>
      <p:sp>
        <p:nvSpPr>
          <p:cNvPr id="655" name="Google Shape;655;p52"/>
          <p:cNvSpPr txBox="1"/>
          <p:nvPr/>
        </p:nvSpPr>
        <p:spPr>
          <a:xfrm>
            <a:off x="428625" y="1486713"/>
            <a:ext cx="3892200" cy="4002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fr-FR">
                <a:solidFill>
                  <a:srgbClr val="305BEF"/>
                </a:solidFill>
                <a:latin typeface="Proxima Nova Semibold"/>
                <a:ea typeface="Proxima Nova Semibold"/>
                <a:cs typeface="Proxima Nova Semibold"/>
                <a:sym typeface="Proxima Nova Semibold"/>
              </a:rPr>
              <a:t>Pour être éligible à </a:t>
            </a:r>
            <a:r>
              <a:rPr b="true" lang="fr-FR">
                <a:solidFill>
                  <a:srgbClr val="E3812B"/>
                </a:solidFill>
                <a:uFill>
                  <a:noFill/>
                </a:uFill>
                <a:latin typeface="Proxima Nova"/>
                <a:ea typeface="Proxima Nova"/>
                <a:cs typeface="Proxima Nova"/>
                <a:sym typeface="Proxima Nova"/>
                <a:hlinkClick r:id="rId3"/>
              </a:rPr>
              <a:t>Wish Express</a:t>
            </a:r>
            <a:r>
              <a:rPr lang="fr-FR">
                <a:solidFill>
                  <a:srgbClr val="305BEF"/>
                </a:solidFill>
                <a:latin typeface="Proxima Nova Semibold"/>
                <a:ea typeface="Proxima Nova Semibold"/>
                <a:cs typeface="Proxima Nova Semibold"/>
                <a:sym typeface="Proxima Nova Semibold"/>
              </a:rPr>
              <a:t>, vous devez :</a:t>
            </a:r>
          </a:p>
        </p:txBody>
      </p:sp>
      <p:sp>
        <p:nvSpPr>
          <p:cNvPr id="656" name="Google Shape;656;p52"/>
          <p:cNvSpPr txBox="1"/>
          <p:nvPr/>
        </p:nvSpPr>
        <p:spPr>
          <a:xfrm>
            <a:off x="352425" y="2057825"/>
            <a:ext cx="3140400" cy="13089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Char char="●"/>
            </a:pPr>
            <a:r>
              <a:rPr sz="1300" lang="fr-FR">
                <a:solidFill>
                  <a:srgbClr val="4A5F6E"/>
                </a:solidFill>
                <a:latin typeface="Proxima Nova"/>
                <a:ea typeface="Proxima Nova"/>
                <a:cs typeface="Proxima Nova"/>
                <a:sym typeface="Proxima Nova"/>
              </a:rPr>
              <a:t>Soyez en mesure de confirmer la livraison de vos produits dans le délai de traitement requis</a:t>
            </a:r>
          </a:p>
          <a:p>
            <a:pPr indent="-304800" lvl="0" marL="457200" rtl="0" algn="l">
              <a:lnSpc>
                <a:spcPct val="115000"/>
              </a:lnSpc>
              <a:spcBef>
                <a:spcPts val="1200"/>
              </a:spcBef>
              <a:spcAft>
                <a:spcPts val="1200"/>
              </a:spcAft>
              <a:buClr>
                <a:srgbClr val="305BEF"/>
              </a:buClr>
              <a:buSzPts val="1200"/>
              <a:buFont typeface="Proxima Nova"/>
              <a:buChar char="●"/>
            </a:pPr>
            <a:r>
              <a:rPr sz="1300" lang="fr-FR">
                <a:solidFill>
                  <a:srgbClr val="4A5F6E"/>
                </a:solidFill>
                <a:latin typeface="Proxima Nova"/>
                <a:ea typeface="Proxima Nova"/>
                <a:cs typeface="Proxima Nova"/>
                <a:sym typeface="Proxima Nova"/>
              </a:rPr>
              <a:t>Traitez vos commandes avec un numéro de suivi valide</a:t>
            </a:r>
          </a:p>
        </p:txBody>
      </p:sp>
      <p:sp>
        <p:nvSpPr>
          <p:cNvPr id="657" name="Google Shape;657;p52"/>
          <p:cNvSpPr/>
          <p:nvPr/>
        </p:nvSpPr>
        <p:spPr>
          <a:xfrm>
            <a:off x="559225" y="3642813"/>
            <a:ext cx="2933700" cy="667200"/>
          </a:xfrm>
          <a:prstGeom prst="roundRect">
            <a:avLst>
              <a:gd fmla="val 5712" name="adj"/>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58" name="Google Shape;658;p52"/>
          <p:cNvSpPr txBox="1"/>
          <p:nvPr/>
        </p:nvSpPr>
        <p:spPr>
          <a:xfrm>
            <a:off x="991275" y="3642838"/>
            <a:ext cx="2292000" cy="66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true" sz="1100" lang="fr-FR">
                <a:solidFill>
                  <a:srgbClr val="022786"/>
                </a:solidFill>
                <a:latin typeface="Proxima Nova"/>
                <a:ea typeface="Proxima Nova"/>
                <a:cs typeface="Proxima Nova"/>
                <a:sym typeface="Proxima Nova"/>
              </a:rPr>
              <a:t>Wish Express est maintenant disponible vers tous les pays de destination sur Wish !</a:t>
            </a:r>
          </a:p>
        </p:txBody>
      </p:sp>
      <p:pic>
        <p:nvPicPr>
          <p:cNvPr id="659" name="Google Shape;659;p52"/>
          <p:cNvPicPr preferRelativeResize="0"/>
          <p:nvPr/>
        </p:nvPicPr>
        <p:blipFill>
          <a:blip r:embed="rId4">
            <a:alphaModFix/>
          </a:blip>
          <a:stretch>
            <a:fillRect/>
          </a:stretch>
        </p:blipFill>
        <p:spPr>
          <a:xfrm>
            <a:off x="694000" y="3853525"/>
            <a:ext cx="245800" cy="245800"/>
          </a:xfrm>
          <a:prstGeom prst="rect">
            <a:avLst/>
          </a:prstGeom>
          <a:noFill/>
          <a:ln>
            <a:noFill/>
          </a:ln>
        </p:spPr>
      </p:pic>
      <p:sp>
        <p:nvSpPr>
          <p:cNvPr id="660" name="Google Shape;660;p52"/>
          <p:cNvSpPr txBox="1"/>
          <p:nvPr/>
        </p:nvSpPr>
        <p:spPr>
          <a:xfrm>
            <a:off x="3991150" y="1486735"/>
            <a:ext cx="4301100" cy="5850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sz="1300" lang="fr-FR">
                <a:solidFill>
                  <a:schemeClr val="dk2"/>
                </a:solidFill>
                <a:latin typeface="Proxima Nova"/>
                <a:ea typeface="Proxima Nova"/>
                <a:cs typeface="Proxima Nova"/>
                <a:sym typeface="Proxima Nova"/>
              </a:rPr>
              <a:t>Pour la plupart des destinations, le temps de traitement requis pour Wish Express est de </a:t>
            </a:r>
            <a:r>
              <a:rPr sz="1300" lang="fr-FR">
                <a:solidFill>
                  <a:schemeClr val="dk2"/>
                </a:solidFill>
                <a:latin typeface="Proxima Nova Semibold"/>
                <a:ea typeface="Proxima Nova Semibold"/>
                <a:cs typeface="Proxima Nova Semibold"/>
                <a:sym typeface="Proxima Nova Semibold"/>
              </a:rPr>
              <a:t>5 jours ouvrables. </a:t>
            </a:r>
            <a:r>
              <a:rPr sz="1300" lang="fr-FR">
                <a:solidFill>
                  <a:schemeClr val="dk2"/>
                </a:solidFill>
                <a:latin typeface="Proxima Nova"/>
                <a:ea typeface="Proxima Nova"/>
                <a:cs typeface="Proxima Nova"/>
                <a:sym typeface="Proxima Nova"/>
              </a:rPr>
              <a:t>Voici quelques exceptions :</a:t>
            </a:r>
          </a:p>
        </p:txBody>
      </p:sp>
      <p:graphicFrame>
        <p:nvGraphicFramePr>
          <p:cNvPr id="661" name="Google Shape;661;p52"/>
          <p:cNvGraphicFramePr/>
          <p:nvPr/>
        </p:nvGraphicFramePr>
        <p:xfrm>
          <a:off x="3999950" y="2298532"/>
          <a:ext cx="3000000" cy="3000000"/>
        </p:xfrm>
        <a:graphic>
          <a:graphicData uri="http://schemas.openxmlformats.org/drawingml/2006/table">
            <a:tbl>
              <a:tblPr>
                <a:noFill/>
                <a:tableStyleId>{4D5F7739-AD5E-4B54-B36A-20DBA2FB669A}</a:tableStyleId>
              </a:tblPr>
              <a:tblGrid>
                <a:gridCol w="941625"/>
                <a:gridCol w="1183225"/>
              </a:tblGrid>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France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6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Suisse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6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Danemark</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6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Italie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6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Australie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7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29227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Brésil</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10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bl>
          </a:graphicData>
        </a:graphic>
      </p:graphicFrame>
      <p:graphicFrame>
        <p:nvGraphicFramePr>
          <p:cNvPr id="662" name="Google Shape;662;p52"/>
          <p:cNvGraphicFramePr/>
          <p:nvPr/>
        </p:nvGraphicFramePr>
        <p:xfrm>
          <a:off x="6319091" y="2298523"/>
          <a:ext cx="3000000" cy="3000000"/>
        </p:xfrm>
        <a:graphic>
          <a:graphicData uri="http://schemas.openxmlformats.org/drawingml/2006/table">
            <a:tbl>
              <a:tblPr>
                <a:noFill/>
                <a:tableStyleId>{4D5F7739-AD5E-4B54-B36A-20DBA2FB669A}</a:tableStyleId>
              </a:tblPr>
              <a:tblGrid>
                <a:gridCol w="851500"/>
                <a:gridCol w="1121650"/>
              </a:tblGrid>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Finlande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7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Espagne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8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Porto Rico</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7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Norvège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8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Mexique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7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r h="328925">
                <a:tc>
                  <a:txBody>
                    <a:bodyPr/>
                    <a:lstStyle/>
                    <a:p>
                      <a:pPr indent="0" lvl="0" marL="0" rtl="0" algn="l">
                        <a:spcBef>
                          <a:spcPts val="0"/>
                        </a:spcBef>
                        <a:spcAft>
                          <a:spcPts val="0"/>
                        </a:spcAft>
                        <a:buNone/>
                      </a:pPr>
                      <a:r>
                        <a:rPr b="true" sz="1000" lang="fr-FR">
                          <a:solidFill>
                            <a:schemeClr val="accent4"/>
                          </a:solidFill>
                          <a:latin typeface="Proxima Nova"/>
                          <a:ea typeface="Proxima Nova"/>
                          <a:cs typeface="Proxima Nova"/>
                          <a:sym typeface="Proxima Nova"/>
                        </a:rPr>
                        <a:t>Suède</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c>
                  <a:txBody>
                    <a:bodyPr/>
                    <a:lstStyle/>
                    <a:p>
                      <a:pPr indent="0" lvl="0" marL="0" rtl="0" algn="l">
                        <a:spcBef>
                          <a:spcPts val="0"/>
                        </a:spcBef>
                        <a:spcAft>
                          <a:spcPts val="0"/>
                        </a:spcAft>
                        <a:buNone/>
                      </a:pPr>
                      <a:r>
                        <a:rPr sz="1000" lang="fr-FR">
                          <a:solidFill>
                            <a:schemeClr val="accent4"/>
                          </a:solidFill>
                          <a:latin typeface="Proxima Nova"/>
                          <a:ea typeface="Proxima Nova"/>
                          <a:cs typeface="Proxima Nova"/>
                          <a:sym typeface="Proxima Nova"/>
                        </a:rPr>
                        <a:t>8 Jours Ouvrables</a:t>
                      </a:r>
                    </a:p>
                  </a:txBody>
                  <a:tcPr marT="91425" marB="91425" marR="91425" marL="91425">
                    <a:lnL cap="flat" cmpd="sng" w="19050">
                      <a:solidFill>
                        <a:srgbClr val="305BEF"/>
                      </a:solidFill>
                      <a:prstDash val="solid"/>
                      <a:round/>
                      <a:headEnd len="sm" w="sm" type="none"/>
                      <a:tailEnd len="sm" w="sm" type="none"/>
                    </a:lnL>
                    <a:lnR cap="flat" cmpd="sng" w="19050">
                      <a:solidFill>
                        <a:srgbClr val="305BEF"/>
                      </a:solidFill>
                      <a:prstDash val="solid"/>
                      <a:round/>
                      <a:headEnd len="sm" w="sm" type="none"/>
                      <a:tailEnd len="sm" w="sm" type="none"/>
                    </a:lnR>
                    <a:lnT cap="flat" cmpd="sng" w="19050">
                      <a:solidFill>
                        <a:srgbClr val="305BEF"/>
                      </a:solidFill>
                      <a:prstDash val="solid"/>
                      <a:round/>
                      <a:headEnd len="sm" w="sm" type="none"/>
                      <a:tailEnd len="sm" w="sm" type="none"/>
                    </a:lnT>
                    <a:lnB cap="flat" cmpd="sng" w="19050">
                      <a:solidFill>
                        <a:srgbClr val="305BEF"/>
                      </a:solidFill>
                      <a:prstDash val="solid"/>
                      <a:round/>
                      <a:headEnd len="sm" w="sm" type="none"/>
                      <a:tailEnd len="sm" w="sm" type="none"/>
                    </a:lnB>
                  </a:tcPr>
                </a:tc>
              </a:tr>
            </a:tbl>
          </a:graphicData>
        </a:graphic>
      </p:graphicFrame>
      <p:sp>
        <p:nvSpPr>
          <p:cNvPr id="663" name="Google Shape;663;p52"/>
          <p:cNvSpPr txBox="1"/>
          <p:nvPr/>
        </p:nvSpPr>
        <p:spPr>
          <a:xfrm>
            <a:off x="5096050" y="4408725"/>
            <a:ext cx="3196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sz="1200" lang="fr-FR">
                <a:solidFill>
                  <a:schemeClr val="dk2"/>
                </a:solidFill>
                <a:latin typeface="Proxima Nova"/>
                <a:ea typeface="Proxima Nova"/>
                <a:cs typeface="Proxima Nova"/>
                <a:sym typeface="Proxima Nova"/>
              </a:rPr>
              <a:t>Notre politique d'exception complète </a:t>
            </a:r>
            <a:r>
              <a:rPr sz="1200" u="sng" lang="fr-FR">
                <a:solidFill>
                  <a:schemeClr val="hlink"/>
                </a:solidFill>
                <a:latin typeface="Proxima Nova"/>
                <a:ea typeface="Proxima Nova"/>
                <a:cs typeface="Proxima Nova"/>
                <a:sym typeface="Proxima Nova"/>
                <a:hlinkClick r:id="rId5"/>
              </a:rPr>
              <a:t>peut être consultée ici</a:t>
            </a:r>
            <a:r>
              <a:rPr sz="1200" lang="fr-FR">
                <a:solidFill>
                  <a:schemeClr val="dk2"/>
                </a:solidFill>
                <a:latin typeface="Proxima Nova"/>
                <a:ea typeface="Proxima Nova"/>
                <a:cs typeface="Proxima Nova"/>
                <a:sym typeface="Proxima Nova"/>
              </a:rPr>
              <a: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67" name="Shape 667"/>
        <p:cNvGrpSpPr/>
        <p:nvPr/>
      </p:nvGrpSpPr>
      <p:grpSpPr>
        <a:xfrm>
          <a:off x="0" y="0"/>
          <a:ext cx="0" cy="0"/>
          <a:chOff x="0" y="0"/>
          <a:chExt cx="0" cy="0"/>
        </a:xfrm>
      </p:grpSpPr>
      <p:sp>
        <p:nvSpPr>
          <p:cNvPr id="668" name="Google Shape;668;p53"/>
          <p:cNvSpPr txBox="1"/>
          <p:nvPr>
            <p:ph type="title"/>
          </p:nvPr>
        </p:nvSpPr>
        <p:spPr>
          <a:xfrm>
            <a:off x="428625" y="419750"/>
            <a:ext cx="69561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Sélectionnez votre transporter international agrée par Wish</a:t>
            </a:r>
          </a:p>
        </p:txBody>
      </p:sp>
      <p:sp>
        <p:nvSpPr>
          <p:cNvPr id="669" name="Google Shape;669;p53"/>
          <p:cNvSpPr txBox="1"/>
          <p:nvPr>
            <p:ph idx="2" type="body"/>
          </p:nvPr>
        </p:nvSpPr>
        <p:spPr>
          <a:xfrm>
            <a:off x="352425" y="1219200"/>
            <a:ext cx="7977600" cy="3572400"/>
          </a:xfrm>
          <a:prstGeom prst="rect">
            <a:avLst/>
          </a:prstGeom>
        </p:spPr>
        <p:txBody>
          <a:bodyPr anchorCtr="0" anchor="t" bIns="0" lIns="0" spcFirstLastPara="1" rIns="0" wrap="square" tIns="0">
            <a:noAutofit/>
          </a:bodyPr>
          <a:lstStyle/>
          <a:p>
            <a:pPr indent="-304800" lvl="0" marL="457200" rtl="0" algn="l">
              <a:spcBef>
                <a:spcPts val="0"/>
              </a:spcBef>
              <a:spcAft>
                <a:spcPts val="0"/>
              </a:spcAft>
              <a:buSzPts val="1200"/>
              <a:buChar char="●"/>
            </a:pPr>
            <a:r>
              <a:rPr b="false" sz="1300" lang="fr-FR">
                <a:solidFill>
                  <a:schemeClr val="dk2"/>
                </a:solidFill>
              </a:rPr>
              <a:t>Utilisez toujours un </a:t>
            </a:r>
            <a:r>
              <a:rPr b="false" sz="1300" u="sng" lang="fr-FR">
                <a:solidFill>
                  <a:schemeClr val="hlink"/>
                </a:solidFill>
                <a:hlinkClick r:id="rId3"/>
              </a:rPr>
              <a:t>transporteur agrée</a:t>
            </a:r>
            <a:r>
              <a:rPr b="false" sz="1300" lang="fr-FR">
                <a:solidFill>
                  <a:schemeClr val="dk2"/>
                </a:solidFill>
              </a:rPr>
              <a:t> par Wish et sélectionnez un niveau de service </a:t>
            </a:r>
            <a:r>
              <a:rPr sz="1300" lang="fr-FR">
                <a:solidFill>
                  <a:schemeClr val="dk2"/>
                </a:solidFill>
              </a:rPr>
              <a:t>qui inclut le suivi du colis.</a:t>
            </a:r>
          </a:p>
          <a:p>
            <a:pPr indent="0" lvl="0" marL="457200" rtl="0" algn="l">
              <a:spcBef>
                <a:spcPts val="600"/>
              </a:spcBef>
              <a:spcAft>
                <a:spcPts val="0"/>
              </a:spcAft>
              <a:buNone/>
            </a:pPr>
            <a:endParaRPr sz="1200">
              <a:solidFill>
                <a:schemeClr val="dk2"/>
              </a:solidFill>
            </a:endParaRPr>
          </a:p>
          <a:p>
            <a:pPr indent="-304800" lvl="0" marL="457200" rtl="0" algn="l">
              <a:spcBef>
                <a:spcPts val="600"/>
              </a:spcBef>
              <a:spcAft>
                <a:spcPts val="0"/>
              </a:spcAft>
              <a:buSzPts val="1200"/>
              <a:buChar char="●"/>
            </a:pPr>
            <a:r>
              <a:rPr b="false" sz="1300" u="sng" lang="fr-FR">
                <a:solidFill>
                  <a:schemeClr val="hlink"/>
                </a:solidFill>
                <a:hlinkClick r:id="rId4"/>
              </a:rPr>
              <a:t>La Politique de Livraison Confirmée</a:t>
            </a:r>
            <a:r>
              <a:rPr b="false" sz="1300" lang="fr-FR">
                <a:solidFill>
                  <a:schemeClr val="dk2"/>
                </a:solidFill>
              </a:rPr>
              <a:t> de Wish s'applique à toutes les commandes qui sont expédiées vers </a:t>
            </a:r>
            <a:r>
              <a:rPr b="false" sz="1300" u="sng" lang="fr-FR">
                <a:solidFill>
                  <a:schemeClr val="hlink"/>
                </a:solidFill>
                <a:hlinkClick r:id="rId5"/>
              </a:rPr>
              <a:t>certains pays de destination</a:t>
            </a:r>
            <a:r>
              <a:rPr b="false" sz="1300" lang="fr-FR">
                <a:solidFill>
                  <a:schemeClr val="dk2"/>
                </a:solidFill>
              </a:rPr>
              <a:t> dont la valeur dépasse une certaine limite. La "valeur de la commande" est définie de la manière suivante : </a:t>
            </a:r>
          </a:p>
          <a:p>
            <a:pPr indent="0" lvl="0" marL="1828800" rtl="0" algn="l">
              <a:spcBef>
                <a:spcPts val="600"/>
              </a:spcBef>
              <a:spcAft>
                <a:spcPts val="0"/>
              </a:spcAft>
              <a:buNone/>
            </a:pPr>
            <a:r>
              <a:rPr sz="1300" lang="fr-FR"/>
              <a:t>          Quantité x (prix du vendeur + expédition du vendeur)</a:t>
            </a:r>
          </a:p>
          <a:p>
            <a:pPr indent="0" lvl="0" marL="457200" rtl="0" algn="l">
              <a:spcBef>
                <a:spcPts val="600"/>
              </a:spcBef>
              <a:spcAft>
                <a:spcPts val="0"/>
              </a:spcAft>
              <a:buNone/>
            </a:pPr>
            <a:br>
              <a:rPr lang="en" sz="1500"/>
            </a:br>
          </a:p>
          <a:p>
            <a:pPr indent="0" lvl="0" marL="457200" rtl="0" algn="l">
              <a:spcBef>
                <a:spcPts val="600"/>
              </a:spcBef>
              <a:spcAft>
                <a:spcPts val="0"/>
              </a:spcAft>
              <a:buNone/>
            </a:pPr>
            <a:endParaRPr sz="1500"/>
          </a:p>
          <a:p>
            <a:pPr indent="0" lvl="0" marL="0" rtl="0" algn="l">
              <a:spcBef>
                <a:spcPts val="600"/>
              </a:spcBef>
              <a:spcAft>
                <a:spcPts val="0"/>
              </a:spcAft>
              <a:buNone/>
            </a:pPr>
            <a:endParaRPr b="0" sz="1300">
              <a:solidFill>
                <a:schemeClr val="dk2"/>
              </a:solidFill>
            </a:endParaRPr>
          </a:p>
          <a:p>
            <a:pPr indent="0" lvl="0" marL="457200" rtl="0" algn="ctr">
              <a:spcBef>
                <a:spcPts val="600"/>
              </a:spcBef>
              <a:spcAft>
                <a:spcPts val="600"/>
              </a:spcAft>
              <a:buNone/>
            </a:pPr>
            <a:r>
              <a:rPr b="false" sz="1300" lang="fr-FR">
                <a:solidFill>
                  <a:schemeClr val="dk2"/>
                </a:solidFill>
              </a:rPr>
              <a:t>Pour savoir comment choisir votre transporteur, </a:t>
            </a:r>
            <a:r>
              <a:rPr b="false" sz="1300" u="sng" lang="fr-FR">
                <a:solidFill>
                  <a:schemeClr val="hlink"/>
                </a:solidFill>
                <a:hlinkClick r:id="rId6"/>
              </a:rPr>
              <a:t>consultez notre FAQ</a:t>
            </a:r>
            <a:r>
              <a:rPr b="false" sz="1300" lang="fr-FR">
                <a:solidFill>
                  <a:schemeClr val="dk2"/>
                </a:solidFill>
              </a:rPr>
              <a:t>.</a:t>
            </a:r>
          </a:p>
        </p:txBody>
      </p:sp>
      <p:sp>
        <p:nvSpPr>
          <p:cNvPr id="670" name="Google Shape;670;p53"/>
          <p:cNvSpPr/>
          <p:nvPr/>
        </p:nvSpPr>
        <p:spPr>
          <a:xfrm>
            <a:off x="2216675" y="2725504"/>
            <a:ext cx="4450800" cy="667200"/>
          </a:xfrm>
          <a:prstGeom prst="roundRect">
            <a:avLst>
              <a:gd fmla="val 5712" name="adj"/>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71" name="Google Shape;671;p53"/>
          <p:cNvSpPr txBox="1"/>
          <p:nvPr/>
        </p:nvSpPr>
        <p:spPr>
          <a:xfrm>
            <a:off x="2648725" y="2725529"/>
            <a:ext cx="4126200" cy="66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true" sz="1100" lang="fr-FR">
                <a:solidFill>
                  <a:srgbClr val="022786"/>
                </a:solidFill>
                <a:latin typeface="Proxima Nova"/>
                <a:ea typeface="Proxima Nova"/>
                <a:cs typeface="Proxima Nova"/>
                <a:sym typeface="Proxima Nova"/>
              </a:rPr>
              <a:t>Ces commandes doivent être expédiées avec un </a:t>
            </a:r>
            <a:r>
              <a:rPr b="true" sz="1100" u="sng" lang="fr-FR">
                <a:solidFill>
                  <a:schemeClr val="hlink"/>
                </a:solidFill>
                <a:latin typeface="Proxima Nova"/>
                <a:ea typeface="Proxima Nova"/>
                <a:cs typeface="Proxima Nova"/>
                <a:sym typeface="Proxima Nova"/>
                <a:hlinkClick r:id="rId7"/>
              </a:rPr>
              <a:t>Transporteurs pour les livraisons confirmées</a:t>
            </a:r>
            <a:r>
              <a:rPr b="true" sz="1100" lang="fr-FR">
                <a:solidFill>
                  <a:srgbClr val="022786"/>
                </a:solidFill>
                <a:latin typeface="Proxima Nova"/>
                <a:ea typeface="Proxima Nova"/>
                <a:cs typeface="Proxima Nova"/>
                <a:sym typeface="Proxima Nova"/>
              </a:rPr>
              <a:t> offrant le suivi du dernier kilomètre.</a:t>
            </a:r>
          </a:p>
        </p:txBody>
      </p:sp>
      <p:pic>
        <p:nvPicPr>
          <p:cNvPr id="672" name="Google Shape;672;p53"/>
          <p:cNvPicPr preferRelativeResize="0"/>
          <p:nvPr/>
        </p:nvPicPr>
        <p:blipFill>
          <a:blip r:embed="rId8">
            <a:alphaModFix/>
          </a:blip>
          <a:stretch>
            <a:fillRect/>
          </a:stretch>
        </p:blipFill>
        <p:spPr>
          <a:xfrm>
            <a:off x="2351450" y="2928520"/>
            <a:ext cx="245800" cy="24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76" name="Shape 676"/>
        <p:cNvGrpSpPr/>
        <p:nvPr/>
      </p:nvGrpSpPr>
      <p:grpSpPr>
        <a:xfrm>
          <a:off x="0" y="0"/>
          <a:ext cx="0" cy="0"/>
          <a:chOff x="0" y="0"/>
          <a:chExt cx="0" cy="0"/>
        </a:xfrm>
      </p:grpSpPr>
      <p:sp>
        <p:nvSpPr>
          <p:cNvPr id="677" name="Google Shape;677;p54"/>
          <p:cNvSpPr txBox="1"/>
          <p:nvPr>
            <p:ph type="title"/>
          </p:nvPr>
        </p:nvSpPr>
        <p:spPr>
          <a:xfrm>
            <a:off x="428625" y="419750"/>
            <a:ext cx="65817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Traitement par Wish (FBW)</a:t>
            </a:r>
          </a:p>
          <a:p>
            <a:pPr indent="0" lvl="0" marL="0" rtl="0" algn="l">
              <a:spcBef>
                <a:spcPts val="0"/>
              </a:spcBef>
              <a:spcAft>
                <a:spcPts val="0"/>
              </a:spcAft>
              <a:buNone/>
            </a:pPr>
            <a:r>
              <a:rPr b="false" lang="fr-FR"/>
              <a:t>Wish peut se charger du traitement et de l'expédition pour vous</a:t>
            </a:r>
          </a:p>
        </p:txBody>
      </p:sp>
      <p:sp>
        <p:nvSpPr>
          <p:cNvPr id="678" name="Google Shape;678;p54"/>
          <p:cNvSpPr/>
          <p:nvPr/>
        </p:nvSpPr>
        <p:spPr>
          <a:xfrm>
            <a:off x="428625" y="1411575"/>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79" name="Google Shape;679;p54"/>
          <p:cNvSpPr/>
          <p:nvPr/>
        </p:nvSpPr>
        <p:spPr>
          <a:xfrm>
            <a:off x="428625" y="2554250"/>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80" name="Google Shape;680;p54"/>
          <p:cNvSpPr txBox="1"/>
          <p:nvPr/>
        </p:nvSpPr>
        <p:spPr>
          <a:xfrm>
            <a:off x="1350300" y="1398400"/>
            <a:ext cx="6064200" cy="97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200" lang="fr-FR">
                <a:solidFill>
                  <a:srgbClr val="4A5F6E"/>
                </a:solidFill>
                <a:highlight>
                  <a:srgbClr val="FFFFFF"/>
                </a:highlight>
                <a:latin typeface="Proxima Nova"/>
                <a:ea typeface="Proxima Nova"/>
                <a:cs typeface="Proxima Nova"/>
                <a:sym typeface="Proxima Nova"/>
              </a:rPr>
              <a:t>Fulfillment By Wish (FBW) est une option de </a:t>
            </a:r>
            <a:r>
              <a:rPr sz="1200" u="sng" lang="fr-FR">
                <a:solidFill>
                  <a:schemeClr val="hlink"/>
                </a:solidFill>
                <a:highlight>
                  <a:srgbClr val="FFFFFF"/>
                </a:highlight>
                <a:latin typeface="Proxima Nova"/>
                <a:ea typeface="Proxima Nova"/>
                <a:cs typeface="Proxima Nova"/>
                <a:sym typeface="Proxima Nova"/>
                <a:hlinkClick r:id="rId3"/>
              </a:rPr>
              <a:t>programme de logistique avancé offert par Wish</a:t>
            </a:r>
            <a:r>
              <a:rPr sz="1200" lang="fr-FR">
                <a:solidFill>
                  <a:srgbClr val="4A5F6E"/>
                </a:solidFill>
                <a:highlight>
                  <a:srgbClr val="FFFFFF"/>
                </a:highlight>
                <a:latin typeface="Proxima Nova"/>
                <a:ea typeface="Proxima Nova"/>
                <a:cs typeface="Proxima Nova"/>
                <a:sym typeface="Proxima Nova"/>
              </a:rPr>
              <a:t> aux vendeur qui expédient des commandes vers les principaux marchés en Amérique du Nord et en Europe.</a:t>
            </a:r>
          </a:p>
          <a:p>
            <a:pPr indent="0" lvl="0" marL="0" rtl="0" algn="l">
              <a:lnSpc>
                <a:spcPct val="115000"/>
              </a:lnSpc>
              <a:spcBef>
                <a:spcPts val="0"/>
              </a:spcBef>
              <a:spcAft>
                <a:spcPts val="0"/>
              </a:spcAft>
              <a:buNone/>
            </a:pPr>
            <a:endParaRPr sz="1100">
              <a:solidFill>
                <a:srgbClr val="4A5F6E"/>
              </a:solidFill>
              <a:highlight>
                <a:srgbClr val="FFFFFF"/>
              </a:highlight>
              <a:latin typeface="Proxima Nova"/>
              <a:ea typeface="Proxima Nova"/>
              <a:cs typeface="Proxima Nova"/>
              <a:sym typeface="Proxima Nova"/>
            </a:endParaRPr>
          </a:p>
          <a:p>
            <a:pPr indent="0" lvl="0" marL="0" rtl="0" algn="l">
              <a:lnSpc>
                <a:spcPct val="115000"/>
              </a:lnSpc>
              <a:spcBef>
                <a:spcPts val="0"/>
              </a:spcBef>
              <a:spcAft>
                <a:spcPts val="0"/>
              </a:spcAft>
              <a:buNone/>
            </a:pPr>
            <a:r>
              <a:rPr b="true" sz="1100" u="sng" lang="fr-FR">
                <a:solidFill>
                  <a:schemeClr val="hlink"/>
                </a:solidFill>
                <a:highlight>
                  <a:srgbClr val="FFFFFF"/>
                </a:highlight>
                <a:latin typeface="Proxima Nova"/>
                <a:ea typeface="Proxima Nova"/>
                <a:cs typeface="Proxima Nova"/>
                <a:sym typeface="Proxima Nova"/>
                <a:hlinkClick r:id="rId4"/>
              </a:rPr>
              <a:t>Consultez les Conditions d'Utilisation ici.</a:t>
            </a:r>
          </a:p>
        </p:txBody>
      </p:sp>
      <p:sp>
        <p:nvSpPr>
          <p:cNvPr id="681" name="Google Shape;681;p54"/>
          <p:cNvSpPr txBox="1"/>
          <p:nvPr/>
        </p:nvSpPr>
        <p:spPr>
          <a:xfrm>
            <a:off x="1350300" y="2553075"/>
            <a:ext cx="5937900" cy="97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200" lang="fr-FR">
                <a:solidFill>
                  <a:srgbClr val="4A5F6E"/>
                </a:solidFill>
                <a:latin typeface="Proxima Nova"/>
                <a:ea typeface="Proxima Nova"/>
                <a:cs typeface="Proxima Nova"/>
                <a:sym typeface="Proxima Nova"/>
              </a:rPr>
              <a:t>Si vous optez pour FBW, vous enverrez simplement votre inventaire à un entrepôt FBW et nous nous chargerons du traitement (stockage, collecte, emballage et expédition). </a:t>
            </a:r>
          </a:p>
          <a:p>
            <a:pPr indent="0" lvl="0" marL="0" rtl="0" algn="l">
              <a:lnSpc>
                <a:spcPct val="115000"/>
              </a:lnSpc>
              <a:spcBef>
                <a:spcPts val="0"/>
              </a:spcBef>
              <a:spcAft>
                <a:spcPts val="0"/>
              </a:spcAft>
              <a:buNone/>
            </a:pPr>
            <a:endParaRPr sz="1100">
              <a:solidFill>
                <a:srgbClr val="4A5F6E"/>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true" sz="1100" u="sng" lang="fr-FR">
                <a:solidFill>
                  <a:schemeClr val="hlink"/>
                </a:solidFill>
                <a:latin typeface="Proxima Nova"/>
                <a:ea typeface="Proxima Nova"/>
                <a:cs typeface="Proxima Nova"/>
                <a:sym typeface="Proxima Nova"/>
                <a:hlinkClick r:id="rId5"/>
              </a:rPr>
              <a:t>Cliquez ici pour le détail de la</a:t>
            </a:r>
            <a:r>
              <a:rPr b="true" sz="1100" u="sng" lang="fr-FR">
                <a:solidFill>
                  <a:schemeClr val="hlink"/>
                </a:solidFill>
                <a:latin typeface="Proxima Nova"/>
                <a:ea typeface="Proxima Nova"/>
                <a:cs typeface="Proxima Nova"/>
                <a:sym typeface="Proxima Nova"/>
                <a:hlinkClick r:id="rId6"/>
              </a:rPr>
              <a:t> structure FBW</a:t>
            </a:r>
            <a:r>
              <a:rPr b="true" sz="1100" u="sng" lang="fr-FR">
                <a:solidFill>
                  <a:schemeClr val="hlink"/>
                </a:solidFill>
                <a:latin typeface="Proxima Nova"/>
                <a:ea typeface="Proxima Nova"/>
                <a:cs typeface="Proxima Nova"/>
                <a:sym typeface="Proxima Nova"/>
                <a:hlinkClick r:id="rId5"/>
              </a:rPr>
              <a:t> des frais</a:t>
            </a:r>
            <a:r>
              <a:rPr b="true" sz="1100" u="sng" lang="fr-FR">
                <a:solidFill>
                  <a:schemeClr val="hlink"/>
                </a:solidFill>
                <a:latin typeface="Proxima Nova"/>
                <a:ea typeface="Proxima Nova"/>
                <a:cs typeface="Proxima Nova"/>
                <a:sym typeface="Proxima Nova"/>
                <a:hlinkClick r:id="rId7"/>
              </a:rPr>
              <a:t>.</a:t>
            </a:r>
          </a:p>
        </p:txBody>
      </p:sp>
      <p:sp>
        <p:nvSpPr>
          <p:cNvPr id="682" name="Google Shape;682;p54"/>
          <p:cNvSpPr/>
          <p:nvPr/>
        </p:nvSpPr>
        <p:spPr>
          <a:xfrm>
            <a:off x="428625" y="3699829"/>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83" name="Google Shape;683;p54"/>
          <p:cNvSpPr txBox="1"/>
          <p:nvPr/>
        </p:nvSpPr>
        <p:spPr>
          <a:xfrm>
            <a:off x="1350300" y="3698650"/>
            <a:ext cx="56601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true" sz="1200" lang="fr-FR">
                <a:solidFill>
                  <a:srgbClr val="4A5F6E"/>
                </a:solidFill>
                <a:latin typeface="Proxima Nova"/>
                <a:ea typeface="Proxima Nova"/>
                <a:cs typeface="Proxima Nova"/>
                <a:sym typeface="Proxima Nova"/>
              </a:rPr>
              <a:t>Soyez automatiquement éligible pour Wish Express ! </a:t>
            </a:r>
            <a:r>
              <a:rPr sz="1200" lang="fr-FR">
                <a:solidFill>
                  <a:srgbClr val="4A5F6E"/>
                </a:solidFill>
                <a:latin typeface="Proxima Nova"/>
                <a:ea typeface="Proxima Nova"/>
                <a:cs typeface="Proxima Nova"/>
                <a:sym typeface="Proxima Nova"/>
              </a:rPr>
              <a:t> Grâce à la logistique rapide de FBW, l'inventaire FBW est automatiquement éligible pour Wish Express et bénéficie de plus de visibilité et d'impressions sur Wish !</a:t>
            </a:r>
          </a:p>
        </p:txBody>
      </p:sp>
      <p:pic>
        <p:nvPicPr>
          <p:cNvPr id="684" name="Google Shape;684;p54"/>
          <p:cNvPicPr preferRelativeResize="0"/>
          <p:nvPr/>
        </p:nvPicPr>
        <p:blipFill rotWithShape="1">
          <a:blip r:embed="rId8">
            <a:alphaModFix/>
          </a:blip>
          <a:srcRect b="0" l="0" r="-2880" t="0"/>
          <a:stretch/>
        </p:blipFill>
        <p:spPr>
          <a:xfrm>
            <a:off x="7239000" y="3790025"/>
            <a:ext cx="1182732" cy="645825"/>
          </a:xfrm>
          <a:prstGeom prst="rect">
            <a:avLst/>
          </a:prstGeom>
          <a:noFill/>
          <a:ln>
            <a:noFill/>
          </a:ln>
        </p:spPr>
      </p:pic>
      <p:pic>
        <p:nvPicPr>
          <p:cNvPr id="685" name="Google Shape;685;p54"/>
          <p:cNvPicPr preferRelativeResize="0"/>
          <p:nvPr/>
        </p:nvPicPr>
        <p:blipFill>
          <a:blip r:embed="rId9">
            <a:alphaModFix/>
          </a:blip>
          <a:stretch>
            <a:fillRect/>
          </a:stretch>
        </p:blipFill>
        <p:spPr>
          <a:xfrm>
            <a:off x="505727" y="3773123"/>
            <a:ext cx="594360" cy="594360"/>
          </a:xfrm>
          <a:prstGeom prst="rect">
            <a:avLst/>
          </a:prstGeom>
          <a:noFill/>
          <a:ln>
            <a:noFill/>
          </a:ln>
        </p:spPr>
      </p:pic>
      <p:pic>
        <p:nvPicPr>
          <p:cNvPr id="686" name="Google Shape;686;p54"/>
          <p:cNvPicPr preferRelativeResize="0"/>
          <p:nvPr/>
        </p:nvPicPr>
        <p:blipFill>
          <a:blip r:embed="rId10">
            <a:alphaModFix/>
          </a:blip>
          <a:stretch>
            <a:fillRect/>
          </a:stretch>
        </p:blipFill>
        <p:spPr>
          <a:xfrm>
            <a:off x="516049" y="1594724"/>
            <a:ext cx="552893" cy="365760"/>
          </a:xfrm>
          <a:prstGeom prst="rect">
            <a:avLst/>
          </a:prstGeom>
          <a:noFill/>
          <a:ln>
            <a:noFill/>
          </a:ln>
        </p:spPr>
      </p:pic>
      <p:pic>
        <p:nvPicPr>
          <p:cNvPr id="687" name="Google Shape;687;p54"/>
          <p:cNvPicPr preferRelativeResize="0"/>
          <p:nvPr/>
        </p:nvPicPr>
        <p:blipFill>
          <a:blip r:embed="rId11">
            <a:alphaModFix/>
          </a:blip>
          <a:stretch>
            <a:fillRect/>
          </a:stretch>
        </p:blipFill>
        <p:spPr>
          <a:xfrm>
            <a:off x="569612" y="2721663"/>
            <a:ext cx="462915" cy="411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470" name="Shape 470"/>
        <p:cNvGrpSpPr/>
        <p:nvPr/>
      </p:nvGrpSpPr>
      <p:grpSpPr>
        <a:xfrm>
          <a:off x="0" y="0"/>
          <a:ext cx="0" cy="0"/>
          <a:chOff x="0" y="0"/>
          <a:chExt cx="0" cy="0"/>
        </a:xfrm>
      </p:grpSpPr>
      <p:sp>
        <p:nvSpPr>
          <p:cNvPr id="471" name="Google Shape;471;p37"/>
          <p:cNvSpPr txBox="1"/>
          <p:nvPr>
            <p:ph type="title"/>
          </p:nvPr>
        </p:nvSpPr>
        <p:spPr>
          <a:xfrm>
            <a:off x="428625" y="419750"/>
            <a:ext cx="8220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Feuille de Route du Guide d'Orientation International Wish : 5 Étapes Simples</a:t>
            </a:r>
          </a:p>
          <a:p>
            <a:pPr indent="0" lvl="0" marL="0" rtl="0" algn="l">
              <a:spcBef>
                <a:spcPts val="0"/>
              </a:spcBef>
              <a:spcAft>
                <a:spcPts val="0"/>
              </a:spcAft>
              <a:buNone/>
            </a:pPr>
            <a:endParaRPr/>
          </a:p>
        </p:txBody>
      </p:sp>
      <p:sp>
        <p:nvSpPr>
          <p:cNvPr id="472" name="Google Shape;472;p37"/>
          <p:cNvSpPr txBox="1"/>
          <p:nvPr>
            <p:ph idx="2" type="title"/>
          </p:nvPr>
        </p:nvSpPr>
        <p:spPr>
          <a:xfrm>
            <a:off x="736750" y="1143000"/>
            <a:ext cx="3708300" cy="73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fr-FR"/>
              <a:t>Collaborez avec votre Chargé de Compte pour un meilleur aperçu des opportunités du marché</a:t>
            </a:r>
          </a:p>
        </p:txBody>
      </p:sp>
      <p:sp>
        <p:nvSpPr>
          <p:cNvPr id="473" name="Google Shape;473;p37"/>
          <p:cNvSpPr txBox="1"/>
          <p:nvPr>
            <p:ph idx="3" type="title"/>
          </p:nvPr>
        </p:nvSpPr>
        <p:spPr>
          <a:xfrm>
            <a:off x="736750" y="1876425"/>
            <a:ext cx="3708300" cy="69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fr-FR"/>
              <a:t>Comprendre les taxes et régulations internationales applicables</a:t>
            </a:r>
          </a:p>
        </p:txBody>
      </p:sp>
      <p:sp>
        <p:nvSpPr>
          <p:cNvPr id="474" name="Google Shape;474;p37"/>
          <p:cNvSpPr txBox="1"/>
          <p:nvPr>
            <p:ph idx="5" type="title"/>
          </p:nvPr>
        </p:nvSpPr>
        <p:spPr>
          <a:xfrm>
            <a:off x="736750" y="2571750"/>
            <a:ext cx="4361100" cy="69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fr-FR"/>
              <a:t>Activer les produits pour les destinations internationales</a:t>
            </a:r>
          </a:p>
        </p:txBody>
      </p:sp>
      <p:sp>
        <p:nvSpPr>
          <p:cNvPr id="475" name="Google Shape;475;p37"/>
          <p:cNvSpPr txBox="1"/>
          <p:nvPr>
            <p:ph idx="7" type="title"/>
          </p:nvPr>
        </p:nvSpPr>
        <p:spPr>
          <a:xfrm>
            <a:off x="736750" y="3268051"/>
            <a:ext cx="4361100" cy="73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fr-FR"/>
              <a:t>Intégrer les programmes de logistique Wish</a:t>
            </a:r>
          </a:p>
        </p:txBody>
      </p:sp>
      <p:sp>
        <p:nvSpPr>
          <p:cNvPr id="476" name="Google Shape;476;p37"/>
          <p:cNvSpPr txBox="1"/>
          <p:nvPr>
            <p:ph idx="9" type="title"/>
          </p:nvPr>
        </p:nvSpPr>
        <p:spPr>
          <a:xfrm>
            <a:off x="736750" y="4001220"/>
            <a:ext cx="4361100" cy="69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sz="1500" lang="fr-FR"/>
              <a:t>Gérer les retours internationaux</a:t>
            </a:r>
          </a:p>
        </p:txBody>
      </p:sp>
      <p:sp>
        <p:nvSpPr>
          <p:cNvPr id="477" name="Google Shape;477;p37"/>
          <p:cNvSpPr txBox="1"/>
          <p:nvPr>
            <p:ph idx="14" type="title"/>
          </p:nvPr>
        </p:nvSpPr>
        <p:spPr>
          <a:xfrm>
            <a:off x="6483782" y="4279779"/>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fr-FR"/>
              <a:t>ÉTAPE 5</a:t>
            </a:r>
          </a:p>
        </p:txBody>
      </p:sp>
      <p:sp>
        <p:nvSpPr>
          <p:cNvPr id="478" name="Google Shape;478;p37"/>
          <p:cNvSpPr txBox="1"/>
          <p:nvPr>
            <p:ph idx="15" type="title"/>
          </p:nvPr>
        </p:nvSpPr>
        <p:spPr>
          <a:xfrm>
            <a:off x="5747280" y="3566517"/>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fr-FR"/>
              <a:t>ÉTAPE 4</a:t>
            </a:r>
          </a:p>
        </p:txBody>
      </p:sp>
      <p:sp>
        <p:nvSpPr>
          <p:cNvPr id="479" name="Google Shape;479;p37"/>
          <p:cNvSpPr txBox="1"/>
          <p:nvPr>
            <p:ph idx="16" type="title"/>
          </p:nvPr>
        </p:nvSpPr>
        <p:spPr>
          <a:xfrm>
            <a:off x="5165790" y="2853229"/>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fr-FR"/>
              <a:t>ÉTAPE 3</a:t>
            </a:r>
          </a:p>
        </p:txBody>
      </p:sp>
      <p:sp>
        <p:nvSpPr>
          <p:cNvPr id="480" name="Google Shape;480;p37"/>
          <p:cNvSpPr txBox="1"/>
          <p:nvPr>
            <p:ph idx="17" type="title"/>
          </p:nvPr>
        </p:nvSpPr>
        <p:spPr>
          <a:xfrm>
            <a:off x="4341170" y="2139811"/>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fr-FR"/>
              <a:t>ÉTAPE 2</a:t>
            </a:r>
          </a:p>
        </p:txBody>
      </p:sp>
      <p:sp>
        <p:nvSpPr>
          <p:cNvPr id="481" name="Google Shape;481;p37"/>
          <p:cNvSpPr txBox="1"/>
          <p:nvPr>
            <p:ph idx="18" type="title"/>
          </p:nvPr>
        </p:nvSpPr>
        <p:spPr>
          <a:xfrm>
            <a:off x="3414836" y="1399922"/>
            <a:ext cx="1601100" cy="205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fr-FR"/>
              <a:t>ÉTAPE 1</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691" name="Shape 691"/>
        <p:cNvGrpSpPr/>
        <p:nvPr/>
      </p:nvGrpSpPr>
      <p:grpSpPr>
        <a:xfrm>
          <a:off x="0" y="0"/>
          <a:ext cx="0" cy="0"/>
          <a:chOff x="0" y="0"/>
          <a:chExt cx="0" cy="0"/>
        </a:xfrm>
      </p:grpSpPr>
      <p:sp>
        <p:nvSpPr>
          <p:cNvPr id="692" name="Google Shape;692;p55"/>
          <p:cNvSpPr txBox="1"/>
          <p:nvPr>
            <p:ph type="title"/>
          </p:nvPr>
        </p:nvSpPr>
        <p:spPr>
          <a:xfrm>
            <a:off x="428625" y="419750"/>
            <a:ext cx="46005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Se lancer avec Fulfillment By Wish (FBW)</a:t>
            </a:r>
          </a:p>
        </p:txBody>
      </p:sp>
      <p:sp>
        <p:nvSpPr>
          <p:cNvPr id="693" name="Google Shape;693;p55"/>
          <p:cNvSpPr/>
          <p:nvPr/>
        </p:nvSpPr>
        <p:spPr>
          <a:xfrm>
            <a:off x="428625" y="1876425"/>
            <a:ext cx="2010300" cy="16890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94" name="Google Shape;694;p55"/>
          <p:cNvSpPr txBox="1"/>
          <p:nvPr/>
        </p:nvSpPr>
        <p:spPr>
          <a:xfrm>
            <a:off x="485775" y="1985175"/>
            <a:ext cx="1769700" cy="14715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Naviguez vers </a:t>
            </a:r>
            <a:r>
              <a:rPr sz="1100" u="sng" lang="fr-FR">
                <a:solidFill>
                  <a:schemeClr val="hlink"/>
                </a:solidFill>
                <a:latin typeface="Proxima Nova"/>
                <a:ea typeface="Proxima Nova"/>
                <a:cs typeface="Proxima Nova"/>
                <a:sym typeface="Proxima Nova"/>
                <a:hlinkClick r:id="rId3"/>
              </a:rPr>
              <a:t>cette page</a:t>
            </a:r>
            <a:r>
              <a:rPr sz="1100" lang="fr-FR">
                <a:solidFill>
                  <a:srgbClr val="4A5F6E"/>
                </a:solidFill>
                <a:latin typeface="Proxima Nova"/>
                <a:ea typeface="Proxima Nova"/>
                <a:cs typeface="Proxima Nova"/>
                <a:sym typeface="Proxima Nova"/>
              </a:rPr>
              <a:t>, où vous pourrez lire nos Conditions d'Utilisation et les accepter. </a:t>
            </a:r>
            <a:r>
              <a:rPr sz="1100" lang="fr-FR">
                <a:solidFill>
                  <a:schemeClr val="dk2"/>
                </a:solidFill>
                <a:latin typeface="Proxima Nova"/>
                <a:ea typeface="Proxima Nova"/>
                <a:cs typeface="Proxima Nova"/>
                <a:sym typeface="Proxima Nova"/>
              </a:rPr>
              <a:t>Si vous expédiez vers l'entrepôt FBW en UE, </a:t>
            </a:r>
            <a:r>
              <a:rPr sz="1100" u="sng" lang="fr-FR">
                <a:solidFill>
                  <a:schemeClr val="hlink"/>
                </a:solidFill>
                <a:latin typeface="Proxima Nova"/>
                <a:ea typeface="Proxima Nova"/>
                <a:cs typeface="Proxima Nova"/>
                <a:sym typeface="Proxima Nova"/>
                <a:hlinkClick r:id="rId4"/>
              </a:rPr>
              <a:t>veuillez fournir vos informations fiscales Européennes. </a:t>
            </a:r>
          </a:p>
        </p:txBody>
      </p:sp>
      <p:sp>
        <p:nvSpPr>
          <p:cNvPr id="695" name="Google Shape;695;p55"/>
          <p:cNvSpPr/>
          <p:nvPr/>
        </p:nvSpPr>
        <p:spPr>
          <a:xfrm>
            <a:off x="2837200" y="1876425"/>
            <a:ext cx="2784300" cy="25512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96" name="Google Shape;696;p55"/>
          <p:cNvSpPr txBox="1"/>
          <p:nvPr/>
        </p:nvSpPr>
        <p:spPr>
          <a:xfrm>
            <a:off x="3014237" y="2092700"/>
            <a:ext cx="2428200" cy="20301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Ensuite, </a:t>
            </a:r>
            <a:r>
              <a:rPr sz="1100" u="sng" lang="fr-FR">
                <a:solidFill>
                  <a:schemeClr val="hlink"/>
                </a:solidFill>
                <a:latin typeface="Proxima Nova"/>
                <a:ea typeface="Proxima Nova"/>
                <a:cs typeface="Proxima Nova"/>
                <a:sym typeface="Proxima Nova"/>
                <a:hlinkClick r:id="rId5"/>
              </a:rPr>
              <a:t>créez un plan d'expédition</a:t>
            </a:r>
            <a:r>
              <a:rPr sz="1100" lang="fr-FR">
                <a:solidFill>
                  <a:srgbClr val="4A5F6E"/>
                </a:solidFill>
                <a:latin typeface="Proxima Nova"/>
                <a:ea typeface="Proxima Nova"/>
                <a:cs typeface="Proxima Nova"/>
                <a:sym typeface="Proxima Nova"/>
              </a:rPr>
              <a:t> pour l'inventaire que vous souhaitez envoyer dans un entrepôt FBW. Sélectionnez les numéros de produits et les quantités pour le plan d'expédition FBW puis fixez vos prix d'expédition et consultez les informations sur comment emballer et expédier vos produits vers les entrepôts FBW. Vous pouvez voir le </a:t>
            </a:r>
            <a:r>
              <a:rPr sz="1100" u="sng" lang="fr-FR">
                <a:solidFill>
                  <a:schemeClr val="hlink"/>
                </a:solidFill>
                <a:latin typeface="Proxima Nova"/>
                <a:ea typeface="Proxima Nova"/>
                <a:cs typeface="Proxima Nova"/>
                <a:sym typeface="Proxima Nova"/>
                <a:hlinkClick r:id="rId6"/>
              </a:rPr>
              <a:t>processus complet avec des captures d'écran dans cet article du Centre d'Aide</a:t>
            </a:r>
            <a:r>
              <a:rPr sz="1100" lang="fr-FR">
                <a:solidFill>
                  <a:srgbClr val="4A5F6E"/>
                </a:solidFill>
                <a:latin typeface="Proxima Nova"/>
                <a:ea typeface="Proxima Nova"/>
                <a:cs typeface="Proxima Nova"/>
                <a:sym typeface="Proxima Nova"/>
              </a:rPr>
              <a:t>.</a:t>
            </a:r>
          </a:p>
        </p:txBody>
      </p:sp>
      <p:sp>
        <p:nvSpPr>
          <p:cNvPr id="697" name="Google Shape;697;p55"/>
          <p:cNvSpPr/>
          <p:nvPr/>
        </p:nvSpPr>
        <p:spPr>
          <a:xfrm>
            <a:off x="6019775" y="1876425"/>
            <a:ext cx="2257500" cy="21225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698" name="Google Shape;698;p55"/>
          <p:cNvSpPr txBox="1"/>
          <p:nvPr/>
        </p:nvSpPr>
        <p:spPr>
          <a:xfrm>
            <a:off x="6203225" y="1987409"/>
            <a:ext cx="1890600" cy="18441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Et enfin, consultez la </a:t>
            </a:r>
            <a:r>
              <a:rPr sz="1100" u="sng" lang="fr-FR">
                <a:solidFill>
                  <a:schemeClr val="hlink"/>
                </a:solidFill>
                <a:latin typeface="Proxima Nova"/>
                <a:ea typeface="Proxima Nova"/>
                <a:cs typeface="Proxima Nova"/>
                <a:sym typeface="Proxima Nova"/>
                <a:hlinkClick r:id="rId7"/>
              </a:rPr>
              <a:t>page Action Requise</a:t>
            </a:r>
            <a:r>
              <a:rPr sz="1100" lang="fr-FR">
                <a:solidFill>
                  <a:srgbClr val="4A5F6E"/>
                </a:solidFill>
                <a:latin typeface="Proxima Nova"/>
                <a:ea typeface="Proxima Nova"/>
                <a:cs typeface="Proxima Nova"/>
                <a:sym typeface="Proxima Nova"/>
              </a:rPr>
              <a:t> pour voir les mesures à prendre comme l'expédition d'inventaire vers des entrepôts FBW. Wish offre le stockage d'inventaire gratuit dans notre entrepôt FBW aux États-Unis pour les premiers 90 jours.</a:t>
            </a:r>
          </a:p>
        </p:txBody>
      </p:sp>
      <p:sp>
        <p:nvSpPr>
          <p:cNvPr id="699" name="Google Shape;699;p55"/>
          <p:cNvSpPr txBox="1"/>
          <p:nvPr/>
        </p:nvSpPr>
        <p:spPr>
          <a:xfrm>
            <a:off x="349100" y="1169100"/>
            <a:ext cx="6663300" cy="307800"/>
          </a:xfrm>
          <a:prstGeom prst="rect">
            <a:avLst/>
          </a:prstGeom>
          <a:noFill/>
          <a:ln>
            <a:noFill/>
          </a:ln>
        </p:spPr>
        <p:txBody>
          <a:bodyPr anchorCtr="0" anchor="t" bIns="91425" lIns="91425" spcFirstLastPara="1" rIns="91425" wrap="square" tIns="0">
            <a:spAutoFit/>
          </a:bodyPr>
          <a:lstStyle/>
          <a:p>
            <a:pPr indent="0" lvl="0" marL="0" rtl="0" algn="l">
              <a:spcBef>
                <a:spcPts val="0"/>
              </a:spcBef>
              <a:spcAft>
                <a:spcPts val="0"/>
              </a:spcAft>
              <a:buNone/>
            </a:pPr>
            <a:r>
              <a:rPr lang="fr-FR">
                <a:solidFill>
                  <a:srgbClr val="4A5F6E"/>
                </a:solidFill>
                <a:latin typeface="Proxima Nova Semibold"/>
                <a:ea typeface="Proxima Nova Semibold"/>
                <a:cs typeface="Proxima Nova Semibold"/>
                <a:sym typeface="Proxima Nova Semibold"/>
              </a:rPr>
              <a:t>Étape 1 : Acceptez les Conditions d'Utilisation et créer un plan d'expédition</a:t>
            </a:r>
          </a:p>
        </p:txBody>
      </p:sp>
      <p:sp>
        <p:nvSpPr>
          <p:cNvPr id="700" name="Google Shape;700;p55"/>
          <p:cNvSpPr/>
          <p:nvPr/>
        </p:nvSpPr>
        <p:spPr>
          <a:xfrm rot="-8100000">
            <a:off x="2309189" y="2448913"/>
            <a:ext cx="245649" cy="245649"/>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01" name="Google Shape;701;p55"/>
          <p:cNvSpPr/>
          <p:nvPr/>
        </p:nvSpPr>
        <p:spPr>
          <a:xfrm rot="-8100000">
            <a:off x="5493289" y="2448913"/>
            <a:ext cx="245649" cy="245649"/>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05" name="Shape 705"/>
        <p:cNvGrpSpPr/>
        <p:nvPr/>
      </p:nvGrpSpPr>
      <p:grpSpPr>
        <a:xfrm>
          <a:off x="0" y="0"/>
          <a:ext cx="0" cy="0"/>
          <a:chOff x="0" y="0"/>
          <a:chExt cx="0" cy="0"/>
        </a:xfrm>
      </p:grpSpPr>
      <p:sp>
        <p:nvSpPr>
          <p:cNvPr id="706" name="Google Shape;706;p56"/>
          <p:cNvSpPr txBox="1"/>
          <p:nvPr>
            <p:ph type="title"/>
          </p:nvPr>
        </p:nvSpPr>
        <p:spPr>
          <a:xfrm>
            <a:off x="428625" y="419750"/>
            <a:ext cx="46005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Se lancer avec Fulfillment By Wish (FBW)</a:t>
            </a:r>
          </a:p>
        </p:txBody>
      </p:sp>
      <p:sp>
        <p:nvSpPr>
          <p:cNvPr id="707" name="Google Shape;707;p56"/>
          <p:cNvSpPr/>
          <p:nvPr/>
        </p:nvSpPr>
        <p:spPr>
          <a:xfrm>
            <a:off x="3619950" y="1887375"/>
            <a:ext cx="2226300" cy="16560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08" name="Google Shape;708;p56"/>
          <p:cNvSpPr txBox="1"/>
          <p:nvPr/>
        </p:nvSpPr>
        <p:spPr>
          <a:xfrm>
            <a:off x="3818823" y="2103414"/>
            <a:ext cx="1819800" cy="12852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En fonction de l'entrepôt, de l'inventaire et de la durée, </a:t>
            </a:r>
            <a:r>
              <a:rPr sz="1100" u="sng" lang="fr-FR">
                <a:solidFill>
                  <a:schemeClr val="hlink"/>
                </a:solidFill>
                <a:latin typeface="Proxima Nova"/>
                <a:ea typeface="Proxima Nova"/>
                <a:cs typeface="Proxima Nova"/>
                <a:sym typeface="Proxima Nova"/>
                <a:hlinkClick r:id="rId3"/>
              </a:rPr>
              <a:t>des frais</a:t>
            </a:r>
            <a:r>
              <a:rPr sz="1100" lang="fr-FR">
                <a:solidFill>
                  <a:srgbClr val="4A5F6E"/>
                </a:solidFill>
                <a:latin typeface="Proxima Nova"/>
                <a:ea typeface="Proxima Nova"/>
                <a:cs typeface="Proxima Nova"/>
                <a:sym typeface="Proxima Nova"/>
              </a:rPr>
              <a:t> vous seront facturés pour FBW et déduits de votre solde à chaque cycle de facturation.</a:t>
            </a:r>
          </a:p>
        </p:txBody>
      </p:sp>
      <p:sp>
        <p:nvSpPr>
          <p:cNvPr id="709" name="Google Shape;709;p56"/>
          <p:cNvSpPr/>
          <p:nvPr/>
        </p:nvSpPr>
        <p:spPr>
          <a:xfrm>
            <a:off x="428625" y="1887375"/>
            <a:ext cx="2784300" cy="24369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10" name="Google Shape;710;p56"/>
          <p:cNvSpPr txBox="1"/>
          <p:nvPr/>
        </p:nvSpPr>
        <p:spPr>
          <a:xfrm>
            <a:off x="628125" y="1997625"/>
            <a:ext cx="2329200" cy="22164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Tous les produits FBW sont automatiquement éligibles pour Wish Express et pour un paiement 48 heures après avoir été marqués comme expédiés. Nous recommandons de faire une priorité des produits avec un historique de ventes élevées, mais gardez à l'esprit que des restrictions s'appliquent sur les prix et les tailles des produits dans notre entrepôt FBW Européen. </a:t>
            </a:r>
            <a:r>
              <a:rPr sz="1100" u="sng" lang="fr-FR">
                <a:solidFill>
                  <a:schemeClr val="hlink"/>
                </a:solidFill>
                <a:latin typeface="Proxima Nova"/>
                <a:ea typeface="Proxima Nova"/>
                <a:cs typeface="Proxima Nova"/>
                <a:sym typeface="Proxima Nova"/>
                <a:hlinkClick r:id="rId4"/>
              </a:rPr>
              <a:t>Plus d'information sur les produits FBW conseillés ici</a:t>
            </a:r>
            <a:r>
              <a:rPr sz="1100" lang="fr-FR">
                <a:solidFill>
                  <a:srgbClr val="4A5F6E"/>
                </a:solidFill>
                <a:latin typeface="Proxima Nova"/>
                <a:ea typeface="Proxima Nova"/>
                <a:cs typeface="Proxima Nova"/>
                <a:sym typeface="Proxima Nova"/>
              </a:rPr>
              <a:t>.</a:t>
            </a:r>
          </a:p>
        </p:txBody>
      </p:sp>
      <p:sp>
        <p:nvSpPr>
          <p:cNvPr id="711" name="Google Shape;711;p56"/>
          <p:cNvSpPr/>
          <p:nvPr/>
        </p:nvSpPr>
        <p:spPr>
          <a:xfrm>
            <a:off x="6244525" y="1887375"/>
            <a:ext cx="2032800" cy="2004300"/>
          </a:xfrm>
          <a:prstGeom prst="roundRect">
            <a:avLst>
              <a:gd fmla="val 6815"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12" name="Google Shape;712;p56"/>
          <p:cNvSpPr txBox="1"/>
          <p:nvPr/>
        </p:nvSpPr>
        <p:spPr>
          <a:xfrm>
            <a:off x="6253275" y="1935900"/>
            <a:ext cx="2073300" cy="2235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0"/>
              </a:spcAft>
              <a:buNone/>
            </a:pPr>
            <a:r>
              <a:rPr sz="1100" lang="fr-FR">
                <a:solidFill>
                  <a:srgbClr val="4A5F6E"/>
                </a:solidFill>
                <a:latin typeface="Proxima Nova"/>
                <a:ea typeface="Proxima Nova"/>
                <a:cs typeface="Proxima Nova"/>
                <a:sym typeface="Proxima Nova"/>
              </a:rPr>
              <a:t>Wish se chargera automatiquement du </a:t>
            </a:r>
            <a:r>
              <a:rPr sz="1100" u="sng" lang="fr-FR">
                <a:solidFill>
                  <a:schemeClr val="hlink"/>
                </a:solidFill>
                <a:latin typeface="Proxima Nova"/>
                <a:ea typeface="Proxima Nova"/>
                <a:cs typeface="Proxima Nova"/>
                <a:sym typeface="Proxima Nova"/>
                <a:hlinkClick action="ppaction://hlinksldjump" r:id="rId5"/>
              </a:rPr>
              <a:t>Service Clientèle</a:t>
            </a:r>
            <a:r>
              <a:rPr sz="1100" lang="fr-FR">
                <a:solidFill>
                  <a:srgbClr val="4A5F6E"/>
                </a:solidFill>
                <a:latin typeface="Proxima Nova"/>
                <a:ea typeface="Proxima Nova"/>
                <a:cs typeface="Proxima Nova"/>
                <a:sym typeface="Proxima Nova"/>
              </a:rPr>
              <a:t> pour vous.</a:t>
            </a:r>
          </a:p>
          <a:p>
            <a:pPr indent="0" lvl="0" marL="0" rtl="0" algn="ctr">
              <a:lnSpc>
                <a:spcPct val="110000"/>
              </a:lnSpc>
              <a:spcBef>
                <a:spcPts val="800"/>
              </a:spcBef>
              <a:spcAft>
                <a:spcPts val="0"/>
              </a:spcAft>
              <a:buNone/>
            </a:pPr>
            <a:r>
              <a:rPr sz="1100" lang="fr-FR">
                <a:solidFill>
                  <a:srgbClr val="4A5F6E"/>
                </a:solidFill>
                <a:latin typeface="Proxima Nova"/>
                <a:ea typeface="Proxima Nova"/>
                <a:cs typeface="Proxima Nova"/>
                <a:sym typeface="Proxima Nova"/>
              </a:rPr>
              <a:t> Dans le cas d'un remboursement, si vous souhaitez récupérer vos articles, il est important d'opter pour le </a:t>
            </a:r>
            <a:r>
              <a:rPr sz="1100" u="sng" lang="fr-FR">
                <a:solidFill>
                  <a:schemeClr val="hlink"/>
                </a:solidFill>
                <a:latin typeface="Proxima Nova"/>
                <a:ea typeface="Proxima Nova"/>
                <a:cs typeface="Proxima Nova"/>
                <a:sym typeface="Proxima Nova"/>
                <a:hlinkClick action="ppaction://hlinksldjump" r:id="rId6"/>
              </a:rPr>
              <a:t>programme Wish Returns</a:t>
            </a:r>
            <a:r>
              <a:rPr sz="1100" lang="fr-FR">
                <a:solidFill>
                  <a:srgbClr val="4A5F6E"/>
                </a:solidFill>
                <a:latin typeface="Proxima Nova"/>
                <a:ea typeface="Proxima Nova"/>
                <a:cs typeface="Proxima Nova"/>
                <a:sym typeface="Proxima Nova"/>
              </a:rPr>
              <a:t> et que l'adresse de retour soit celle de votre entrepôt personnel.</a:t>
            </a:r>
          </a:p>
          <a:p>
            <a:pPr indent="0" lvl="0" marL="0" rtl="0" algn="ctr">
              <a:lnSpc>
                <a:spcPct val="110000"/>
              </a:lnSpc>
              <a:spcBef>
                <a:spcPts val="800"/>
              </a:spcBef>
              <a:spcAft>
                <a:spcPts val="800"/>
              </a:spcAft>
              <a:buNone/>
            </a:pPr>
            <a:endParaRPr sz="1100">
              <a:solidFill>
                <a:srgbClr val="4A5F6E"/>
              </a:solidFill>
              <a:latin typeface="Proxima Nova"/>
              <a:ea typeface="Proxima Nova"/>
              <a:cs typeface="Proxima Nova"/>
              <a:sym typeface="Proxima Nova"/>
            </a:endParaRPr>
          </a:p>
        </p:txBody>
      </p:sp>
      <p:sp>
        <p:nvSpPr>
          <p:cNvPr id="713" name="Google Shape;713;p56"/>
          <p:cNvSpPr/>
          <p:nvPr/>
        </p:nvSpPr>
        <p:spPr>
          <a:xfrm rot="-8100000">
            <a:off x="3083264" y="2448913"/>
            <a:ext cx="245649" cy="245649"/>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14" name="Google Shape;714;p56"/>
          <p:cNvSpPr/>
          <p:nvPr/>
        </p:nvSpPr>
        <p:spPr>
          <a:xfrm rot="-8100000">
            <a:off x="5689512" y="2448913"/>
            <a:ext cx="245649" cy="245649"/>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15" name="Google Shape;715;p56"/>
          <p:cNvSpPr txBox="1"/>
          <p:nvPr/>
        </p:nvSpPr>
        <p:spPr>
          <a:xfrm>
            <a:off x="349100" y="1169100"/>
            <a:ext cx="6663300" cy="307800"/>
          </a:xfrm>
          <a:prstGeom prst="rect">
            <a:avLst/>
          </a:prstGeom>
          <a:noFill/>
          <a:ln>
            <a:noFill/>
          </a:ln>
        </p:spPr>
        <p:txBody>
          <a:bodyPr anchorCtr="0" anchor="t" bIns="91425" lIns="91425" spcFirstLastPara="1" rIns="91425" wrap="square" tIns="0">
            <a:spAutoFit/>
          </a:bodyPr>
          <a:lstStyle/>
          <a:p>
            <a:pPr indent="0" lvl="0" marL="0" rtl="0" algn="l">
              <a:spcBef>
                <a:spcPts val="0"/>
              </a:spcBef>
              <a:spcAft>
                <a:spcPts val="0"/>
              </a:spcAft>
              <a:buNone/>
            </a:pPr>
            <a:r>
              <a:rPr lang="fr-FR">
                <a:solidFill>
                  <a:srgbClr val="4A5F6E"/>
                </a:solidFill>
                <a:latin typeface="Proxima Nova Semibold"/>
                <a:ea typeface="Proxima Nova Semibold"/>
                <a:cs typeface="Proxima Nova Semibold"/>
                <a:sym typeface="Proxima Nova Semibold"/>
              </a:rPr>
              <a:t>Étape 2 : Utiliser les services FBW</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19" name="Shape 719"/>
        <p:cNvGrpSpPr/>
        <p:nvPr/>
      </p:nvGrpSpPr>
      <p:grpSpPr>
        <a:xfrm>
          <a:off x="0" y="0"/>
          <a:ext cx="0" cy="0"/>
          <a:chOff x="0" y="0"/>
          <a:chExt cx="0" cy="0"/>
        </a:xfrm>
      </p:grpSpPr>
      <p:pic>
        <p:nvPicPr>
          <p:cNvPr id="720" name="Google Shape;720;p57"/>
          <p:cNvPicPr preferRelativeResize="0"/>
          <p:nvPr/>
        </p:nvPicPr>
        <p:blipFill>
          <a:blip r:embed="rId3">
            <a:alphaModFix/>
          </a:blip>
          <a:stretch>
            <a:fillRect/>
          </a:stretch>
        </p:blipFill>
        <p:spPr>
          <a:xfrm>
            <a:off x="3225079" y="2898375"/>
            <a:ext cx="4995697" cy="2245125"/>
          </a:xfrm>
          <a:prstGeom prst="rect">
            <a:avLst/>
          </a:prstGeom>
          <a:noFill/>
          <a:ln>
            <a:noFill/>
          </a:ln>
        </p:spPr>
      </p:pic>
      <p:sp>
        <p:nvSpPr>
          <p:cNvPr id="721" name="Google Shape;721;p57"/>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Étape 5 :</a:t>
            </a:r>
          </a:p>
        </p:txBody>
      </p:sp>
      <p:sp>
        <p:nvSpPr>
          <p:cNvPr id="722" name="Google Shape;722;p57"/>
          <p:cNvSpPr txBox="1"/>
          <p:nvPr/>
        </p:nvSpPr>
        <p:spPr>
          <a:xfrm>
            <a:off x="1601713" y="2203802"/>
            <a:ext cx="3060000" cy="1394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0"/>
              </a:spcBef>
              <a:spcAft>
                <a:spcPts val="0"/>
              </a:spcAft>
              <a:buClr>
                <a:srgbClr val="305BEF"/>
              </a:buClr>
              <a:buSzPts val="1800"/>
              <a:buFont typeface="Proxima Nova"/>
              <a:buAutoNum type="arabicPeriod"/>
            </a:pPr>
            <a:r>
              <a:rPr b="true" sz="1500" lang="fr-FR">
                <a:solidFill>
                  <a:srgbClr val="305BEF"/>
                </a:solidFill>
                <a:latin typeface="Proxima Nova"/>
                <a:ea typeface="Proxima Nova"/>
                <a:cs typeface="Proxima Nova"/>
                <a:sym typeface="Proxima Nova"/>
              </a:rPr>
              <a:t>Service clientèle Wish</a:t>
            </a:r>
          </a:p>
          <a:p>
            <a:pPr indent="-342900" lvl="0" marL="457200" rtl="0" algn="l">
              <a:lnSpc>
                <a:spcPct val="115000"/>
              </a:lnSpc>
              <a:spcBef>
                <a:spcPts val="600"/>
              </a:spcBef>
              <a:spcAft>
                <a:spcPts val="0"/>
              </a:spcAft>
              <a:buClr>
                <a:srgbClr val="305BEF"/>
              </a:buClr>
              <a:buSzPts val="1800"/>
              <a:buFont typeface="Proxima Nova"/>
              <a:buAutoNum type="arabicPeriod"/>
            </a:pPr>
            <a:r>
              <a:rPr b="true" sz="1500" lang="fr-FR">
                <a:solidFill>
                  <a:srgbClr val="305BEF"/>
                </a:solidFill>
                <a:latin typeface="Proxima Nova"/>
                <a:ea typeface="Proxima Nova"/>
                <a:cs typeface="Proxima Nova"/>
                <a:sym typeface="Proxima Nova"/>
              </a:rPr>
              <a:t>Programme des Retours Wish</a:t>
            </a:r>
          </a:p>
          <a:p>
            <a:pPr indent="-342900" lvl="0" marL="457200" rtl="0" algn="l">
              <a:lnSpc>
                <a:spcPct val="115000"/>
              </a:lnSpc>
              <a:spcBef>
                <a:spcPts val="600"/>
              </a:spcBef>
              <a:spcAft>
                <a:spcPts val="600"/>
              </a:spcAft>
              <a:buClr>
                <a:srgbClr val="305BEF"/>
              </a:buClr>
              <a:buSzPts val="1800"/>
              <a:buFont typeface="Proxima Nova"/>
              <a:buAutoNum type="arabicPeriod"/>
            </a:pPr>
            <a:r>
              <a:rPr b="true" sz="1500" lang="fr-FR">
                <a:solidFill>
                  <a:srgbClr val="305BEF"/>
                </a:solidFill>
                <a:latin typeface="Proxima Nova"/>
                <a:ea typeface="Proxima Nova"/>
                <a:cs typeface="Proxima Nova"/>
                <a:sym typeface="Proxima Nova"/>
              </a:rPr>
              <a:t>Programme Première Classe</a:t>
            </a:r>
          </a:p>
        </p:txBody>
      </p:sp>
      <p:sp>
        <p:nvSpPr>
          <p:cNvPr id="723" name="Google Shape;723;p57"/>
          <p:cNvSpPr txBox="1"/>
          <p:nvPr/>
        </p:nvSpPr>
        <p:spPr>
          <a:xfrm>
            <a:off x="428625" y="1138600"/>
            <a:ext cx="6412200" cy="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fr-FR">
                <a:solidFill>
                  <a:srgbClr val="4A5F6E"/>
                </a:solidFill>
                <a:latin typeface="Proxima Nova Semibold"/>
                <a:ea typeface="Proxima Nova Semibold"/>
                <a:cs typeface="Proxima Nova Semibold"/>
                <a:sym typeface="Proxima Nova Semibold"/>
              </a:rPr>
              <a:t>Connaissez la marche à suivre si un client international souhaite faire un retour. </a:t>
            </a:r>
          </a:p>
          <a:p>
            <a:pPr indent="0" lvl="0" marL="0" rtl="0" algn="l">
              <a:lnSpc>
                <a:spcPct val="115000"/>
              </a:lnSpc>
              <a:spcBef>
                <a:spcPts val="0"/>
              </a:spcBef>
              <a:spcAft>
                <a:spcPts val="0"/>
              </a:spcAft>
              <a:buNone/>
            </a:pPr>
            <a:endParaRPr>
              <a:solidFill>
                <a:srgbClr val="4A5F6E"/>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lang="fr-FR">
                <a:solidFill>
                  <a:srgbClr val="4A5F6E"/>
                </a:solidFill>
                <a:latin typeface="Proxima Nova Semibold"/>
                <a:ea typeface="Proxima Nova Semibold"/>
                <a:cs typeface="Proxima Nova Semibold"/>
                <a:sym typeface="Proxima Nova Semibold"/>
              </a:rPr>
              <a:t>Voici comment Wish peut vous aider.</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27" name="Shape 727"/>
        <p:cNvGrpSpPr/>
        <p:nvPr/>
      </p:nvGrpSpPr>
      <p:grpSpPr>
        <a:xfrm>
          <a:off x="0" y="0"/>
          <a:ext cx="0" cy="0"/>
          <a:chOff x="0" y="0"/>
          <a:chExt cx="0" cy="0"/>
        </a:xfrm>
      </p:grpSpPr>
      <p:sp>
        <p:nvSpPr>
          <p:cNvPr id="728" name="Google Shape;728;p58"/>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Un aperçu du Service Clientèle Wish</a:t>
            </a:r>
          </a:p>
        </p:txBody>
      </p:sp>
      <p:sp>
        <p:nvSpPr>
          <p:cNvPr id="729" name="Google Shape;729;p58"/>
          <p:cNvSpPr/>
          <p:nvPr/>
        </p:nvSpPr>
        <p:spPr>
          <a:xfrm>
            <a:off x="428625" y="1411575"/>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30" name="Google Shape;730;p58"/>
          <p:cNvSpPr/>
          <p:nvPr/>
        </p:nvSpPr>
        <p:spPr>
          <a:xfrm>
            <a:off x="428625" y="2554250"/>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31" name="Google Shape;731;p58"/>
          <p:cNvSpPr txBox="1"/>
          <p:nvPr/>
        </p:nvSpPr>
        <p:spPr>
          <a:xfrm>
            <a:off x="1350300" y="1590825"/>
            <a:ext cx="5465400" cy="38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300" lang="fr-FR">
                <a:solidFill>
                  <a:srgbClr val="4A5F6E"/>
                </a:solidFill>
                <a:highlight>
                  <a:srgbClr val="FFFFFF"/>
                </a:highlight>
                <a:latin typeface="Proxima Nova"/>
                <a:ea typeface="Proxima Nova"/>
                <a:cs typeface="Proxima Nova"/>
                <a:sym typeface="Proxima Nova"/>
              </a:rPr>
              <a:t>Wish offre gratuitement un Service Clientèle au nom des vendeurs.</a:t>
            </a:r>
          </a:p>
        </p:txBody>
      </p:sp>
      <p:sp>
        <p:nvSpPr>
          <p:cNvPr id="732" name="Google Shape;732;p58"/>
          <p:cNvSpPr txBox="1"/>
          <p:nvPr/>
        </p:nvSpPr>
        <p:spPr>
          <a:xfrm>
            <a:off x="1350300" y="2555700"/>
            <a:ext cx="55500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300" lang="fr-FR">
                <a:solidFill>
                  <a:srgbClr val="4A5F6E"/>
                </a:solidFill>
                <a:latin typeface="Proxima Nova"/>
                <a:ea typeface="Proxima Nova"/>
                <a:cs typeface="Proxima Nova"/>
                <a:sym typeface="Proxima Nova"/>
              </a:rPr>
              <a:t>Avec certaines exceptions, le Service Clientèle de Wish gère et répond aux demandes des clients, incluant les demandes de remboursement, les questions concernant les délais de livraison et autres.</a:t>
            </a:r>
          </a:p>
        </p:txBody>
      </p:sp>
      <p:sp>
        <p:nvSpPr>
          <p:cNvPr id="733" name="Google Shape;733;p58"/>
          <p:cNvSpPr/>
          <p:nvPr/>
        </p:nvSpPr>
        <p:spPr>
          <a:xfrm>
            <a:off x="428625" y="3699829"/>
            <a:ext cx="743400" cy="743400"/>
          </a:xfrm>
          <a:prstGeom prst="ellipse">
            <a:avLst/>
          </a:prstGeom>
          <a:solidFill>
            <a:srgbClr val="E5ECFF"/>
          </a:solidFill>
          <a:ln cap="flat" cmpd="sng" w="28575">
            <a:solidFill>
              <a:srgbClr val="7996F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734" name="Google Shape;734;p58"/>
          <p:cNvSpPr txBox="1"/>
          <p:nvPr/>
        </p:nvSpPr>
        <p:spPr>
          <a:xfrm>
            <a:off x="1350300" y="3775039"/>
            <a:ext cx="45258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300" lang="fr-FR">
                <a:solidFill>
                  <a:srgbClr val="4A5F6E"/>
                </a:solidFill>
                <a:latin typeface="Proxima Nova"/>
                <a:ea typeface="Proxima Nova"/>
                <a:cs typeface="Proxima Nova"/>
                <a:sym typeface="Proxima Nova"/>
              </a:rPr>
              <a:t>L'équipe du Service Clientèle Wish s'occupe de chaque "ticket" client en accords avec les directives de notre </a:t>
            </a:r>
            <a:r>
              <a:rPr sz="1300" u="sng" lang="fr-FR">
                <a:solidFill>
                  <a:schemeClr val="hlink"/>
                </a:solidFill>
                <a:latin typeface="Proxima Nova"/>
                <a:ea typeface="Proxima Nova"/>
                <a:cs typeface="Proxima Nova"/>
                <a:sym typeface="Proxima Nova"/>
                <a:hlinkClick r:id="rId3"/>
              </a:rPr>
              <a:t>Politique de Remboursements et de Retours</a:t>
            </a:r>
            <a:r>
              <a:rPr sz="1300" lang="fr-FR">
                <a:solidFill>
                  <a:srgbClr val="4A5F6E"/>
                </a:solidFill>
                <a:latin typeface="Proxima Nova"/>
                <a:ea typeface="Proxima Nova"/>
                <a:cs typeface="Proxima Nova"/>
                <a:sym typeface="Proxima Nova"/>
              </a:rPr>
              <a:t>.</a:t>
            </a:r>
          </a:p>
        </p:txBody>
      </p:sp>
      <p:pic>
        <p:nvPicPr>
          <p:cNvPr id="735" name="Google Shape;735;p58"/>
          <p:cNvPicPr preferRelativeResize="0"/>
          <p:nvPr/>
        </p:nvPicPr>
        <p:blipFill rotWithShape="1">
          <a:blip r:embed="rId4">
            <a:alphaModFix/>
          </a:blip>
          <a:srcRect b="0" l="641" r="641" t="0"/>
          <a:stretch/>
        </p:blipFill>
        <p:spPr>
          <a:xfrm>
            <a:off x="564175" y="3857141"/>
            <a:ext cx="472300" cy="422959"/>
          </a:xfrm>
          <a:prstGeom prst="rect">
            <a:avLst/>
          </a:prstGeom>
          <a:noFill/>
          <a:ln>
            <a:noFill/>
          </a:ln>
        </p:spPr>
      </p:pic>
      <p:pic>
        <p:nvPicPr>
          <p:cNvPr id="736" name="Google Shape;736;p58"/>
          <p:cNvPicPr preferRelativeResize="0"/>
          <p:nvPr/>
        </p:nvPicPr>
        <p:blipFill rotWithShape="1">
          <a:blip r:embed="rId5">
            <a:alphaModFix/>
          </a:blip>
          <a:srcRect b="0" l="0" r="0" t="0"/>
          <a:stretch/>
        </p:blipFill>
        <p:spPr>
          <a:xfrm>
            <a:off x="588850" y="1571800"/>
            <a:ext cx="422955" cy="422959"/>
          </a:xfrm>
          <a:prstGeom prst="rect">
            <a:avLst/>
          </a:prstGeom>
          <a:noFill/>
          <a:ln>
            <a:noFill/>
          </a:ln>
        </p:spPr>
      </p:pic>
      <p:pic>
        <p:nvPicPr>
          <p:cNvPr id="737" name="Google Shape;737;p58"/>
          <p:cNvPicPr preferRelativeResize="0"/>
          <p:nvPr/>
        </p:nvPicPr>
        <p:blipFill>
          <a:blip r:embed="rId6">
            <a:alphaModFix/>
          </a:blip>
          <a:stretch>
            <a:fillRect/>
          </a:stretch>
        </p:blipFill>
        <p:spPr>
          <a:xfrm>
            <a:off x="692071" y="2724370"/>
            <a:ext cx="216256" cy="393192"/>
          </a:xfrm>
          <a:prstGeom prst="rect">
            <a:avLst/>
          </a:prstGeom>
          <a:noFill/>
          <a:ln>
            <a:noFill/>
          </a:ln>
        </p:spPr>
      </p:pic>
      <p:pic>
        <p:nvPicPr>
          <p:cNvPr id="738" name="Google Shape;738;p58"/>
          <p:cNvPicPr preferRelativeResize="0"/>
          <p:nvPr/>
        </p:nvPicPr>
        <p:blipFill>
          <a:blip r:embed="rId7">
            <a:alphaModFix/>
          </a:blip>
          <a:stretch>
            <a:fillRect/>
          </a:stretch>
        </p:blipFill>
        <p:spPr>
          <a:xfrm>
            <a:off x="5768625" y="2898375"/>
            <a:ext cx="2358522" cy="2250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42" name="Shape 742"/>
        <p:cNvGrpSpPr/>
        <p:nvPr/>
      </p:nvGrpSpPr>
      <p:grpSpPr>
        <a:xfrm>
          <a:off x="0" y="0"/>
          <a:ext cx="0" cy="0"/>
          <a:chOff x="0" y="0"/>
          <a:chExt cx="0" cy="0"/>
        </a:xfrm>
      </p:grpSpPr>
      <p:sp>
        <p:nvSpPr>
          <p:cNvPr id="743" name="Google Shape;743;p59"/>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Les retours avec le Service Clientèle Wish</a:t>
            </a:r>
          </a:p>
        </p:txBody>
      </p:sp>
      <p:sp>
        <p:nvSpPr>
          <p:cNvPr id="744" name="Google Shape;744;p59"/>
          <p:cNvSpPr txBox="1"/>
          <p:nvPr/>
        </p:nvSpPr>
        <p:spPr>
          <a:xfrm>
            <a:off x="428625" y="1437225"/>
            <a:ext cx="5710800" cy="1229100"/>
          </a:xfrm>
          <a:prstGeom prst="rect">
            <a:avLst/>
          </a:prstGeom>
          <a:noFill/>
          <a:ln>
            <a:noFill/>
          </a:ln>
        </p:spPr>
        <p:txBody>
          <a:bodyPr anchorCtr="0" anchor="t" bIns="0" lIns="0" spcFirstLastPara="1" rIns="0" wrap="square" tIns="0">
            <a:noAutofit/>
          </a:bodyPr>
          <a:lstStyle/>
          <a:p>
            <a:pPr indent="-304800" lvl="0" marL="457200" rtl="0" algn="l">
              <a:lnSpc>
                <a:spcPct val="150000"/>
              </a:lnSpc>
              <a:spcBef>
                <a:spcPts val="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En accord avec les Conditions d'Utilisation Wish, les vendeurs sont responsables du coût de l'étiquette de retour dans le cas où ils souhaiteraient récupérer un article renvoyé par un client pour cause de remboursement.</a:t>
            </a:r>
          </a:p>
          <a:p>
            <a:pPr indent="-304800" lvl="0" marL="457200" rtl="0" algn="l">
              <a:lnSpc>
                <a:spcPct val="150000"/>
              </a:lnSpc>
              <a:spcBef>
                <a:spcPts val="600"/>
              </a:spcBef>
              <a:spcAft>
                <a:spcPts val="60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Consultez votre Chargé de Compte Wish pour des recommandations sur les stratégies d'expédition à l'international, notamment :</a:t>
            </a:r>
          </a:p>
        </p:txBody>
      </p:sp>
      <p:sp>
        <p:nvSpPr>
          <p:cNvPr id="745" name="Google Shape;745;p59"/>
          <p:cNvSpPr txBox="1"/>
          <p:nvPr/>
        </p:nvSpPr>
        <p:spPr>
          <a:xfrm>
            <a:off x="1690500" y="2713198"/>
            <a:ext cx="4449000" cy="9705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accent5"/>
              </a:buClr>
              <a:buSzPts val="1500"/>
              <a:buFont typeface="Proxima Nova"/>
              <a:buAutoNum type="arabicPeriod"/>
            </a:pPr>
            <a:r>
              <a:rPr sz="1200" lang="fr-FR">
                <a:solidFill>
                  <a:schemeClr val="dk2"/>
                </a:solidFill>
                <a:latin typeface="Proxima Nova"/>
                <a:ea typeface="Proxima Nova"/>
                <a:cs typeface="Proxima Nova"/>
                <a:sym typeface="Proxima Nova"/>
              </a:rPr>
              <a:t>Comment prendre en compte le coût potentiel de l'expédition des retours dans les prix de base de vos produits</a:t>
            </a:r>
          </a:p>
          <a:p>
            <a:pPr indent="-323850" lvl="0" marL="457200" rtl="0" algn="l">
              <a:lnSpc>
                <a:spcPct val="115000"/>
              </a:lnSpc>
              <a:spcBef>
                <a:spcPts val="600"/>
              </a:spcBef>
              <a:spcAft>
                <a:spcPts val="600"/>
              </a:spcAft>
              <a:buClr>
                <a:schemeClr val="accent5"/>
              </a:buClr>
              <a:buSzPts val="1500"/>
              <a:buFont typeface="Proxima Nova"/>
              <a:buAutoNum type="arabicPeriod"/>
            </a:pPr>
            <a:r>
              <a:rPr sz="1200" lang="fr-FR">
                <a:solidFill>
                  <a:schemeClr val="dk2"/>
                </a:solidFill>
                <a:latin typeface="Proxima Nova"/>
                <a:ea typeface="Proxima Nova"/>
                <a:cs typeface="Proxima Nova"/>
                <a:sym typeface="Proxima Nova"/>
              </a:rPr>
              <a:t>Évaluer les taux de remboursement pour les destinations et les produits</a:t>
            </a:r>
          </a:p>
        </p:txBody>
      </p:sp>
      <p:sp>
        <p:nvSpPr>
          <p:cNvPr id="746" name="Google Shape;746;p59"/>
          <p:cNvSpPr txBox="1"/>
          <p:nvPr/>
        </p:nvSpPr>
        <p:spPr>
          <a:xfrm>
            <a:off x="579900" y="3990075"/>
            <a:ext cx="7465200" cy="5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sz="1100" u="sng" lang="fr-FR">
                <a:solidFill>
                  <a:schemeClr val="hlink"/>
                </a:solidFill>
                <a:latin typeface="Proxima Nova"/>
                <a:ea typeface="Proxima Nova"/>
                <a:cs typeface="Proxima Nova"/>
                <a:sym typeface="Proxima Nova"/>
                <a:hlinkClick r:id="rId3"/>
              </a:rPr>
              <a:t>Cliquez ici </a:t>
            </a:r>
            <a:r>
              <a:rPr sz="1100" lang="fr-FR">
                <a:solidFill>
                  <a:schemeClr val="hlink"/>
                </a:solidFill>
                <a:uFill>
                  <a:noFill/>
                </a:uFill>
                <a:latin typeface="Proxima Nova"/>
                <a:ea typeface="Proxima Nova"/>
                <a:cs typeface="Proxima Nova"/>
                <a:sym typeface="Proxima Nova"/>
                <a:hlinkClick r:id="rId4"/>
              </a:rPr>
              <a:t> </a:t>
            </a:r>
            <a:r>
              <a:rPr sz="1100" lang="fr-FR">
                <a:latin typeface="Proxima Nova"/>
                <a:ea typeface="Proxima Nova"/>
                <a:cs typeface="Proxima Nova"/>
                <a:sym typeface="Proxima Nova"/>
              </a:rPr>
              <a:t>pour vous familiariser avec les logistiques de retours, les destinations dans lesquelles les clients peuvent demander un retour, et les destinations qui offrent des entrepôts de retours.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50" name="Shape 750"/>
        <p:cNvGrpSpPr/>
        <p:nvPr/>
      </p:nvGrpSpPr>
      <p:grpSpPr>
        <a:xfrm>
          <a:off x="0" y="0"/>
          <a:ext cx="0" cy="0"/>
          <a:chOff x="0" y="0"/>
          <a:chExt cx="0" cy="0"/>
        </a:xfrm>
      </p:grpSpPr>
      <p:sp>
        <p:nvSpPr>
          <p:cNvPr id="751" name="Google Shape;751;p60"/>
          <p:cNvSpPr/>
          <p:nvPr/>
        </p:nvSpPr>
        <p:spPr>
          <a:xfrm>
            <a:off x="6210486" y="2510852"/>
            <a:ext cx="2188800" cy="2632200"/>
          </a:xfrm>
          <a:prstGeom prst="round1Rect">
            <a:avLst>
              <a:gd fmla="val 16667" name="adj"/>
            </a:avLst>
          </a:prstGeom>
          <a:solidFill>
            <a:srgbClr val="FFE3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endParaRPr b="0" i="0" sz="1400" u="none" cap="none" strike="noStrike">
              <a:solidFill>
                <a:srgbClr val="000000"/>
              </a:solidFill>
              <a:latin typeface="Arial"/>
              <a:ea typeface="Arial"/>
              <a:cs typeface="Arial"/>
              <a:sym typeface="Arial"/>
            </a:endParaRPr>
          </a:p>
        </p:txBody>
      </p:sp>
      <p:sp>
        <p:nvSpPr>
          <p:cNvPr id="752" name="Google Shape;752;p60"/>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Le Programme de Retours Wish</a:t>
            </a:r>
          </a:p>
        </p:txBody>
      </p:sp>
      <p:sp>
        <p:nvSpPr>
          <p:cNvPr id="753" name="Google Shape;753;p60"/>
          <p:cNvSpPr txBox="1"/>
          <p:nvPr/>
        </p:nvSpPr>
        <p:spPr>
          <a:xfrm>
            <a:off x="428625" y="1138600"/>
            <a:ext cx="5843700" cy="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fr-FR">
                <a:solidFill>
                  <a:srgbClr val="4A5F6E"/>
                </a:solidFill>
                <a:latin typeface="Proxima Nova Semibold"/>
                <a:ea typeface="Proxima Nova Semibold"/>
                <a:cs typeface="Proxima Nova Semibold"/>
                <a:sym typeface="Proxima Nova Semibold"/>
              </a:rPr>
              <a:t>Avec </a:t>
            </a:r>
            <a:r>
              <a:rPr u="sng" lang="fr-FR">
                <a:solidFill>
                  <a:schemeClr val="hlink"/>
                </a:solidFill>
                <a:latin typeface="Proxima Nova Semibold"/>
                <a:ea typeface="Proxima Nova Semibold"/>
                <a:cs typeface="Proxima Nova Semibold"/>
                <a:sym typeface="Proxima Nova Semibold"/>
                <a:hlinkClick r:id="rId3"/>
              </a:rPr>
              <a:t>Wish Returns</a:t>
            </a:r>
            <a:r>
              <a:rPr lang="fr-FR">
                <a:solidFill>
                  <a:srgbClr val="4A5F6E"/>
                </a:solidFill>
                <a:latin typeface="Proxima Nova Semibold"/>
                <a:ea typeface="Proxima Nova Semibold"/>
                <a:cs typeface="Proxima Nova Semibold"/>
                <a:sym typeface="Proxima Nova Semibold"/>
              </a:rPr>
              <a:t>, si un client demande un remboursement pour une raison éligible, ce dernier devra renvoyer le produit avant qu'un remboursement ne soit déclenché par le Service Clientèle Wish. </a:t>
            </a:r>
          </a:p>
          <a:p>
            <a:pPr indent="0" lvl="0" marL="0" rtl="0" algn="l">
              <a:lnSpc>
                <a:spcPct val="115000"/>
              </a:lnSpc>
              <a:spcBef>
                <a:spcPts val="0"/>
              </a:spcBef>
              <a:spcAft>
                <a:spcPts val="0"/>
              </a:spcAft>
              <a:buNone/>
            </a:pPr>
            <a:endParaRPr sz="1200">
              <a:solidFill>
                <a:srgbClr val="4A5F6E"/>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sz="1200" lang="fr-FR">
                <a:solidFill>
                  <a:srgbClr val="4A5F6E"/>
                </a:solidFill>
                <a:latin typeface="Proxima Nova Semibold"/>
                <a:ea typeface="Proxima Nova Semibold"/>
                <a:cs typeface="Proxima Nova Semibold"/>
                <a:sym typeface="Proxima Nova Semibold"/>
              </a:rPr>
              <a:t>Vous pouvez ajouter vos produits au programme Wish Returns individuellement ou en gros sur la </a:t>
            </a:r>
            <a:r>
              <a:rPr sz="1200" u="sng" lang="fr-FR">
                <a:solidFill>
                  <a:schemeClr val="hlink"/>
                </a:solidFill>
                <a:latin typeface="Proxima Nova Semibold"/>
                <a:ea typeface="Proxima Nova Semibold"/>
                <a:cs typeface="Proxima Nova Semibold"/>
                <a:sym typeface="Proxima Nova Semibold"/>
                <a:hlinkClick r:id="rId4"/>
              </a:rPr>
              <a:t>page Produits &gt; Voir tous les produits</a:t>
            </a:r>
            <a:r>
              <a:rPr sz="1200" lang="fr-FR">
                <a:solidFill>
                  <a:srgbClr val="4A5F6E"/>
                </a:solidFill>
                <a:latin typeface="Proxima Nova Semibold"/>
                <a:ea typeface="Proxima Nova Semibold"/>
                <a:cs typeface="Proxima Nova Semibold"/>
                <a:sym typeface="Proxima Nova Semibold"/>
              </a:rPr>
              <a:t> de votre Merchant Dashboard. Lorsque vous choisissez cette option, vous devez fournir l'adresse d'un entrepôt de retour et les informations logistiques de chaque produit.</a:t>
            </a:r>
          </a:p>
        </p:txBody>
      </p:sp>
      <p:sp>
        <p:nvSpPr>
          <p:cNvPr id="754" name="Google Shape;754;p60"/>
          <p:cNvSpPr txBox="1"/>
          <p:nvPr/>
        </p:nvSpPr>
        <p:spPr>
          <a:xfrm>
            <a:off x="428625" y="2985400"/>
            <a:ext cx="5614200" cy="13089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r>
              <a:rPr sz="1200" lang="fr-FR">
                <a:solidFill>
                  <a:srgbClr val="4A5F6E"/>
                </a:solidFill>
                <a:latin typeface="Proxima Nova"/>
                <a:ea typeface="Proxima Nova"/>
                <a:cs typeface="Proxima Nova"/>
                <a:sym typeface="Proxima Nova"/>
              </a:rPr>
              <a:t>Actuellement, les vendeurs avec une adresse de retour aux États-Unis, en Europe ou au Mexique peuvent opter pour les retours de clients aux États-Unis, en Europe ou au Mexique. Plus d'information dans ces articles :</a:t>
            </a:r>
          </a:p>
          <a:p>
            <a:pPr indent="-311150" lvl="0" marL="457200" rtl="0" algn="l">
              <a:lnSpc>
                <a:spcPct val="115000"/>
              </a:lnSpc>
              <a:spcBef>
                <a:spcPts val="1200"/>
              </a:spcBef>
              <a:spcAft>
                <a:spcPts val="0"/>
              </a:spcAft>
              <a:buClr>
                <a:srgbClr val="305BEF"/>
              </a:buClr>
              <a:buSzPts val="1300"/>
              <a:buFont typeface="Proxima Nova"/>
              <a:buChar char="●"/>
            </a:pPr>
            <a:r>
              <a:rPr sz="1200" u="sng" lang="fr-FR">
                <a:solidFill>
                  <a:schemeClr val="hlink"/>
                </a:solidFill>
                <a:latin typeface="Proxima Nova"/>
                <a:ea typeface="Proxima Nova"/>
                <a:cs typeface="Proxima Nova"/>
                <a:sym typeface="Proxima Nova"/>
                <a:hlinkClick r:id="rId5"/>
              </a:rPr>
              <a:t>Programme Retours Wish pour les États-Unis</a:t>
            </a:r>
          </a:p>
          <a:p>
            <a:pPr indent="-311150" lvl="0" marL="457200" rtl="0" algn="l">
              <a:lnSpc>
                <a:spcPct val="115000"/>
              </a:lnSpc>
              <a:spcBef>
                <a:spcPts val="1200"/>
              </a:spcBef>
              <a:spcAft>
                <a:spcPts val="0"/>
              </a:spcAft>
              <a:buClr>
                <a:srgbClr val="305BEF"/>
              </a:buClr>
              <a:buSzPts val="1300"/>
              <a:buFont typeface="Proxima Nova"/>
              <a:buChar char="●"/>
            </a:pPr>
            <a:r>
              <a:rPr sz="1200" u="sng" lang="fr-FR">
                <a:solidFill>
                  <a:schemeClr val="hlink"/>
                </a:solidFill>
                <a:latin typeface="Proxima Nova"/>
                <a:ea typeface="Proxima Nova"/>
                <a:cs typeface="Proxima Nova"/>
                <a:sym typeface="Proxima Nova"/>
                <a:hlinkClick r:id="rId6"/>
              </a:rPr>
              <a:t>Programme Retours Wish pour le Mexique</a:t>
            </a:r>
          </a:p>
          <a:p>
            <a:pPr indent="-311150" lvl="0" marL="457200" rtl="0" algn="l">
              <a:lnSpc>
                <a:spcPct val="115000"/>
              </a:lnSpc>
              <a:spcBef>
                <a:spcPts val="1200"/>
              </a:spcBef>
              <a:spcAft>
                <a:spcPts val="1200"/>
              </a:spcAft>
              <a:buClr>
                <a:srgbClr val="305BEF"/>
              </a:buClr>
              <a:buSzPts val="1300"/>
              <a:buFont typeface="Proxima Nova"/>
              <a:buChar char="●"/>
            </a:pPr>
            <a:r>
              <a:rPr sz="1200" u="sng" lang="fr-FR">
                <a:solidFill>
                  <a:schemeClr val="hlink"/>
                </a:solidFill>
                <a:latin typeface="Proxima Nova"/>
                <a:ea typeface="Proxima Nova"/>
                <a:cs typeface="Proxima Nova"/>
                <a:sym typeface="Proxima Nova"/>
                <a:hlinkClick r:id="rId7"/>
              </a:rPr>
              <a:t>Programme Retours Wish pour l'Europe</a:t>
            </a:r>
          </a:p>
        </p:txBody>
      </p:sp>
      <p:sp>
        <p:nvSpPr>
          <p:cNvPr id="755" name="Google Shape;755;p60"/>
          <p:cNvSpPr txBox="1"/>
          <p:nvPr/>
        </p:nvSpPr>
        <p:spPr>
          <a:xfrm>
            <a:off x="6319465" y="2663344"/>
            <a:ext cx="21111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true" sz="1100" lang="fr-FR">
                <a:solidFill>
                  <a:srgbClr val="0E3AA1"/>
                </a:solidFill>
                <a:latin typeface="Proxima Nova"/>
                <a:ea typeface="Proxima Nova"/>
                <a:cs typeface="Proxima Nova"/>
                <a:sym typeface="Proxima Nova"/>
              </a:rPr>
              <a:t>Avec le programme Wish Returns</a:t>
            </a:r>
            <a:r>
              <a:rPr sz="1100" lang="fr-FR">
                <a:solidFill>
                  <a:srgbClr val="0E3AA1"/>
                </a:solidFill>
                <a:latin typeface="Proxima Nova Semibold"/>
                <a:ea typeface="Proxima Nova Semibold"/>
                <a:cs typeface="Proxima Nova Semibold"/>
                <a:sym typeface="Proxima Nova Semibold"/>
              </a:rPr>
              <a:t> les vendeurs voient en moyenne</a:t>
            </a:r>
          </a:p>
          <a:p>
            <a:pPr indent="0" lvl="0" marL="0" rtl="0" algn="l">
              <a:lnSpc>
                <a:spcPct val="115000"/>
              </a:lnSpc>
              <a:spcBef>
                <a:spcPts val="0"/>
              </a:spcBef>
              <a:spcAft>
                <a:spcPts val="0"/>
              </a:spcAft>
              <a:buNone/>
            </a:pPr>
            <a:endParaRPr sz="1100">
              <a:solidFill>
                <a:srgbClr val="0E3AA1"/>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endParaRPr sz="1100">
              <a:solidFill>
                <a:srgbClr val="0E3AA1"/>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endParaRPr sz="1100">
              <a:solidFill>
                <a:srgbClr val="0E3AA1"/>
              </a:solidFill>
              <a:latin typeface="Proxima Nova Semibold"/>
              <a:ea typeface="Proxima Nova Semibold"/>
              <a:cs typeface="Proxima Nova Semibold"/>
              <a:sym typeface="Proxima Nova Semibold"/>
            </a:endParaRPr>
          </a:p>
          <a:p>
            <a:pPr indent="0" lvl="0" marL="0" rtl="0" algn="l">
              <a:lnSpc>
                <a:spcPct val="115000"/>
              </a:lnSpc>
              <a:spcBef>
                <a:spcPts val="0"/>
              </a:spcBef>
              <a:spcAft>
                <a:spcPts val="0"/>
              </a:spcAft>
              <a:buNone/>
            </a:pPr>
            <a:r>
              <a:rPr sz="1100" lang="fr-FR">
                <a:solidFill>
                  <a:srgbClr val="0E3AA1"/>
                </a:solidFill>
                <a:latin typeface="Proxima Nova Semibold"/>
                <a:ea typeface="Proxima Nova Semibold"/>
                <a:cs typeface="Proxima Nova Semibold"/>
                <a:sym typeface="Proxima Nova Semibold"/>
              </a:rPr>
              <a:t>un taux de remboursement après la livraison dont ne bénéficient pas les vendeurs non-participants. </a:t>
            </a:r>
          </a:p>
        </p:txBody>
      </p:sp>
      <p:sp>
        <p:nvSpPr>
          <p:cNvPr id="756" name="Google Shape;756;p60"/>
          <p:cNvSpPr txBox="1"/>
          <p:nvPr/>
        </p:nvSpPr>
        <p:spPr>
          <a:xfrm>
            <a:off x="6207545" y="3090522"/>
            <a:ext cx="2188800" cy="661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true" sz="3100" lang="fr-FR">
                <a:solidFill>
                  <a:srgbClr val="0E3AA1"/>
                </a:solidFill>
                <a:latin typeface="Proxima Nova"/>
                <a:ea typeface="Proxima Nova"/>
                <a:cs typeface="Proxima Nova"/>
                <a:sym typeface="Proxima Nova"/>
              </a:rPr>
              <a:t>30%</a:t>
            </a:r>
            <a:r>
              <a:rPr b="true" sz="2800" lang="fr-FR">
                <a:solidFill>
                  <a:srgbClr val="0E3AA1"/>
                </a:solidFill>
                <a:latin typeface="Proxima Nova"/>
                <a:ea typeface="Proxima Nova"/>
                <a:cs typeface="Proxima Nova"/>
                <a:sym typeface="Proxima Nova"/>
              </a:rPr>
              <a:t> plus bas</a:t>
            </a:r>
          </a:p>
        </p:txBody>
      </p:sp>
      <p:pic>
        <p:nvPicPr>
          <p:cNvPr id="757" name="Google Shape;757;p60"/>
          <p:cNvPicPr preferRelativeResize="0"/>
          <p:nvPr/>
        </p:nvPicPr>
        <p:blipFill>
          <a:blip r:embed="rId8">
            <a:alphaModFix/>
          </a:blip>
          <a:stretch>
            <a:fillRect/>
          </a:stretch>
        </p:blipFill>
        <p:spPr>
          <a:xfrm>
            <a:off x="6404156" y="4297921"/>
            <a:ext cx="1816385" cy="84817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61" name="Shape 761"/>
        <p:cNvGrpSpPr/>
        <p:nvPr/>
      </p:nvGrpSpPr>
      <p:grpSpPr>
        <a:xfrm>
          <a:off x="0" y="0"/>
          <a:ext cx="0" cy="0"/>
          <a:chOff x="0" y="0"/>
          <a:chExt cx="0" cy="0"/>
        </a:xfrm>
      </p:grpSpPr>
      <p:sp>
        <p:nvSpPr>
          <p:cNvPr id="762" name="Google Shape;762;p61"/>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Gérer les Retours Internationaux</a:t>
            </a:r>
          </a:p>
        </p:txBody>
      </p:sp>
      <p:sp>
        <p:nvSpPr>
          <p:cNvPr id="763" name="Google Shape;763;p61"/>
          <p:cNvSpPr txBox="1"/>
          <p:nvPr/>
        </p:nvSpPr>
        <p:spPr>
          <a:xfrm>
            <a:off x="1690500" y="3483500"/>
            <a:ext cx="5686200" cy="7581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accent5"/>
              </a:buClr>
              <a:buSzPts val="1500"/>
              <a:buFont typeface="Proxima Nova"/>
              <a:buAutoNum type="arabicPeriod"/>
            </a:pPr>
            <a:r>
              <a:rPr sz="1200" lang="fr-FR">
                <a:solidFill>
                  <a:schemeClr val="dk2"/>
                </a:solidFill>
                <a:latin typeface="Proxima Nova"/>
                <a:ea typeface="Proxima Nova"/>
                <a:cs typeface="Proxima Nova"/>
                <a:sym typeface="Proxima Nova"/>
              </a:rPr>
              <a:t>D'avoir un entrepôt de retours basé en UE, </a:t>
            </a:r>
            <a:r>
              <a:rPr sz="1200" b="true" lang="fr-FR">
                <a:solidFill>
                  <a:schemeClr val="dk2"/>
                </a:solidFill>
                <a:latin typeface="Proxima Nova"/>
                <a:ea typeface="Proxima Nova"/>
                <a:cs typeface="Proxima Nova"/>
                <a:sym typeface="Proxima Nova"/>
              </a:rPr>
              <a:t>ou</a:t>
            </a:r>
          </a:p>
          <a:p>
            <a:pPr indent="-323850" lvl="0" marL="457200" rtl="0" algn="l">
              <a:lnSpc>
                <a:spcPct val="115000"/>
              </a:lnSpc>
              <a:spcBef>
                <a:spcPts val="600"/>
              </a:spcBef>
              <a:spcAft>
                <a:spcPts val="600"/>
              </a:spcAft>
              <a:buClr>
                <a:schemeClr val="accent5"/>
              </a:buClr>
              <a:buSzPts val="1500"/>
              <a:buFont typeface="Proxima Nova"/>
              <a:buAutoNum type="arabicPeriod"/>
            </a:pPr>
            <a:r>
              <a:rPr sz="1200" lang="fr-FR">
                <a:solidFill>
                  <a:schemeClr val="dk2"/>
                </a:solidFill>
                <a:latin typeface="Proxima Nova"/>
                <a:ea typeface="Proxima Nova"/>
                <a:cs typeface="Proxima Nova"/>
                <a:sym typeface="Proxima Nova"/>
              </a:rPr>
              <a:t>De gérer votre propre Service Clientèle via le Programme Première Classe Wish.</a:t>
            </a:r>
          </a:p>
        </p:txBody>
      </p:sp>
      <p:sp>
        <p:nvSpPr>
          <p:cNvPr id="764" name="Google Shape;764;p61"/>
          <p:cNvSpPr txBox="1"/>
          <p:nvPr/>
        </p:nvSpPr>
        <p:spPr>
          <a:xfrm>
            <a:off x="428625" y="1138600"/>
            <a:ext cx="7101600" cy="8151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fr-FR">
                <a:solidFill>
                  <a:srgbClr val="4A5F6E"/>
                </a:solidFill>
                <a:latin typeface="Proxima Nova Semibold"/>
                <a:ea typeface="Proxima Nova Semibold"/>
                <a:cs typeface="Proxima Nova Semibold"/>
                <a:sym typeface="Proxima Nova Semibold"/>
              </a:rPr>
              <a:t>À moins que vous ne participiez au Programme Première Classe, vous devez opter pour le </a:t>
            </a:r>
            <a:r>
              <a:rPr u="sng" lang="fr-FR">
                <a:solidFill>
                  <a:schemeClr val="hlink"/>
                </a:solidFill>
                <a:latin typeface="Proxima Nova Semibold"/>
                <a:ea typeface="Proxima Nova Semibold"/>
                <a:cs typeface="Proxima Nova Semibold"/>
                <a:sym typeface="Proxima Nova Semibold"/>
                <a:hlinkClick r:id="rId3"/>
              </a:rPr>
              <a:t>programme Wish Returns</a:t>
            </a:r>
            <a:r>
              <a:rPr lang="fr-FR">
                <a:solidFill>
                  <a:srgbClr val="4A5F6E"/>
                </a:solidFill>
                <a:latin typeface="Proxima Nova Semibold"/>
                <a:ea typeface="Proxima Nova Semibold"/>
                <a:cs typeface="Proxima Nova Semibold"/>
                <a:sym typeface="Proxima Nova Semibold"/>
              </a:rPr>
              <a:t> pour accepter les retours de clients de l'Union Européenne et avoir un entrepôt de retours basés dans une des destinations de l'UE de Wish :</a:t>
            </a:r>
          </a:p>
          <a:p>
            <a:pPr indent="0" lvl="0" marL="0" rtl="0" algn="l">
              <a:lnSpc>
                <a:spcPct val="115000"/>
              </a:lnSpc>
              <a:spcBef>
                <a:spcPts val="0"/>
              </a:spcBef>
              <a:spcAft>
                <a:spcPts val="1200"/>
              </a:spcAft>
              <a:buNone/>
            </a:pPr>
            <a:r>
              <a:rPr sz="1300" lang="fr-FR">
                <a:solidFill>
                  <a:schemeClr val="dk2"/>
                </a:solidFill>
                <a:latin typeface="Proxima Nova"/>
                <a:ea typeface="Proxima Nova"/>
                <a:cs typeface="Proxima Nova"/>
                <a:sym typeface="Proxima Nova"/>
              </a:rPr>
              <a:t>Autriche, Belgique, Bulgarie, Croatie, République tchèque, Danemark, Estonie, Finlande, France, Allemagne, Grande-Bretagne, Grèce, Hongrie, Irlande, Italie, Lettonie, Lituanie, Luxembourg, Malte, Pays-Bas, Norvège, Pologne, Portugal, Roumanie, Serbie, Slovaquie, Slovénie, Espagne, Suède et Suisse.</a:t>
            </a:r>
          </a:p>
        </p:txBody>
      </p:sp>
      <p:sp>
        <p:nvSpPr>
          <p:cNvPr id="765" name="Google Shape;765;p61"/>
          <p:cNvSpPr txBox="1"/>
          <p:nvPr/>
        </p:nvSpPr>
        <p:spPr>
          <a:xfrm>
            <a:off x="428625" y="3083291"/>
            <a:ext cx="6294900" cy="4002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fr-FR">
                <a:solidFill>
                  <a:srgbClr val="305BEF"/>
                </a:solidFill>
                <a:latin typeface="Proxima Nova Semibold"/>
                <a:ea typeface="Proxima Nova Semibold"/>
                <a:cs typeface="Proxima Nova Semibold"/>
                <a:sym typeface="Proxima Nova Semibold"/>
              </a:rPr>
              <a:t>Si vous êtes un vendeur basé aux États-Unis, il vous est recommandé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769" name="Shape 769"/>
        <p:cNvGrpSpPr/>
        <p:nvPr/>
      </p:nvGrpSpPr>
      <p:grpSpPr>
        <a:xfrm>
          <a:off x="0" y="0"/>
          <a:ext cx="0" cy="0"/>
          <a:chOff x="0" y="0"/>
          <a:chExt cx="0" cy="0"/>
        </a:xfrm>
      </p:grpSpPr>
      <p:sp>
        <p:nvSpPr>
          <p:cNvPr id="770" name="Google Shape;770;p62"/>
          <p:cNvSpPr txBox="1"/>
          <p:nvPr>
            <p:ph type="title"/>
          </p:nvPr>
        </p:nvSpPr>
        <p:spPr>
          <a:xfrm>
            <a:off x="428625" y="419750"/>
            <a:ext cx="72486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Le Programme Première Classe Wish : Une alternative au service clientèle Wish</a:t>
            </a:r>
          </a:p>
        </p:txBody>
      </p:sp>
      <p:sp>
        <p:nvSpPr>
          <p:cNvPr id="771" name="Google Shape;771;p62"/>
          <p:cNvSpPr txBox="1"/>
          <p:nvPr/>
        </p:nvSpPr>
        <p:spPr>
          <a:xfrm>
            <a:off x="428625" y="1143000"/>
            <a:ext cx="7248600" cy="29223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Avec le Programme Première Classe Wish, vous avez la possibilité de gérer votre propre Service Clientèle et vous pouvez accepter les retours internationaux avec un entrepôt aux USA. </a:t>
            </a:r>
          </a:p>
          <a:p>
            <a:pPr indent="0" lvl="0" marL="457200" rtl="0" algn="l">
              <a:lnSpc>
                <a:spcPct val="115000"/>
              </a:lnSpc>
              <a:spcBef>
                <a:spcPts val="600"/>
              </a:spcBef>
              <a:spcAft>
                <a:spcPts val="0"/>
              </a:spcAft>
              <a:buNone/>
            </a:pPr>
            <a:endParaRPr sz="1200">
              <a:solidFill>
                <a:srgbClr val="4A5F6E"/>
              </a:solidFill>
              <a:latin typeface="Proxima Nova"/>
              <a:ea typeface="Proxima Nova"/>
              <a:cs typeface="Proxima Nova"/>
              <a:sym typeface="Proxima Nova"/>
            </a:endParaRPr>
          </a:p>
          <a:p>
            <a:pPr indent="-304800" lvl="0" marL="457200" rtl="0" algn="l">
              <a:lnSpc>
                <a:spcPct val="115000"/>
              </a:lnSpc>
              <a:spcBef>
                <a:spcPts val="60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Le Programme Première Classe vous permet de contrôler le processus des retours et de mieux suivre les remboursements, ainsi que les clients qui renvoient des produits. </a:t>
            </a:r>
          </a:p>
          <a:p>
            <a:pPr indent="0" lvl="0" marL="457200" rtl="0" algn="l">
              <a:lnSpc>
                <a:spcPct val="115000"/>
              </a:lnSpc>
              <a:spcBef>
                <a:spcPts val="600"/>
              </a:spcBef>
              <a:spcAft>
                <a:spcPts val="0"/>
              </a:spcAft>
              <a:buNone/>
            </a:pPr>
            <a:endParaRPr sz="1200">
              <a:solidFill>
                <a:srgbClr val="4A5F6E"/>
              </a:solidFill>
              <a:latin typeface="Proxima Nova"/>
              <a:ea typeface="Proxima Nova"/>
              <a:cs typeface="Proxima Nova"/>
              <a:sym typeface="Proxima Nova"/>
            </a:endParaRPr>
          </a:p>
          <a:p>
            <a:pPr indent="-304800" lvl="0" marL="457200" rtl="0" algn="l">
              <a:lnSpc>
                <a:spcPct val="115000"/>
              </a:lnSpc>
              <a:spcBef>
                <a:spcPts val="60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Les remboursements ne seront émis que lorsque vous autorisez le retour. </a:t>
            </a:r>
          </a:p>
          <a:p>
            <a:pPr indent="0" lvl="0" marL="457200" rtl="0" algn="l">
              <a:lnSpc>
                <a:spcPct val="115000"/>
              </a:lnSpc>
              <a:spcBef>
                <a:spcPts val="600"/>
              </a:spcBef>
              <a:spcAft>
                <a:spcPts val="0"/>
              </a:spcAft>
              <a:buNone/>
            </a:pPr>
            <a:endParaRPr sz="1200">
              <a:solidFill>
                <a:srgbClr val="4A5F6E"/>
              </a:solidFill>
              <a:latin typeface="Proxima Nova"/>
              <a:ea typeface="Proxima Nova"/>
              <a:cs typeface="Proxima Nova"/>
              <a:sym typeface="Proxima Nova"/>
            </a:endParaRPr>
          </a:p>
          <a:p>
            <a:pPr indent="-304800" lvl="0" marL="457200" rtl="0" algn="l">
              <a:lnSpc>
                <a:spcPct val="115000"/>
              </a:lnSpc>
              <a:spcBef>
                <a:spcPts val="600"/>
              </a:spcBef>
              <a:spcAft>
                <a:spcPts val="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Nous </a:t>
            </a:r>
            <a:r>
              <a:rPr sz="1200" b="true" lang="fr-FR">
                <a:solidFill>
                  <a:srgbClr val="4A5F6E"/>
                </a:solidFill>
                <a:latin typeface="Proxima Nova"/>
                <a:ea typeface="Proxima Nova"/>
                <a:cs typeface="Proxima Nova"/>
                <a:sym typeface="Proxima Nova"/>
              </a:rPr>
              <a:t>ne recommandons pas</a:t>
            </a:r>
            <a:r>
              <a:rPr sz="1200" lang="fr-FR">
                <a:solidFill>
                  <a:srgbClr val="4A5F6E"/>
                </a:solidFill>
                <a:latin typeface="Proxima Nova"/>
                <a:ea typeface="Proxima Nova"/>
                <a:cs typeface="Proxima Nova"/>
                <a:sym typeface="Proxima Nova"/>
              </a:rPr>
              <a:t> l'utilisation du Programme Première Classe ne conjonction avec le Programme Retours Wish. </a:t>
            </a:r>
          </a:p>
          <a:p>
            <a:pPr indent="0" lvl="0" marL="457200" rtl="0" algn="l">
              <a:lnSpc>
                <a:spcPct val="115000"/>
              </a:lnSpc>
              <a:spcBef>
                <a:spcPts val="600"/>
              </a:spcBef>
              <a:spcAft>
                <a:spcPts val="0"/>
              </a:spcAft>
              <a:buNone/>
            </a:pPr>
            <a:endParaRPr sz="1200">
              <a:solidFill>
                <a:srgbClr val="4A5F6E"/>
              </a:solidFill>
              <a:latin typeface="Proxima Nova"/>
              <a:ea typeface="Proxima Nova"/>
              <a:cs typeface="Proxima Nova"/>
              <a:sym typeface="Proxima Nova"/>
            </a:endParaRPr>
          </a:p>
          <a:p>
            <a:pPr indent="-304800" lvl="0" marL="457200" rtl="0" algn="l">
              <a:lnSpc>
                <a:spcPct val="115000"/>
              </a:lnSpc>
              <a:spcBef>
                <a:spcPts val="600"/>
              </a:spcBef>
              <a:spcAft>
                <a:spcPts val="600"/>
              </a:spcAft>
              <a:buClr>
                <a:srgbClr val="305BEF"/>
              </a:buClr>
              <a:buSzPts val="1200"/>
              <a:buFont typeface="Proxima Nova"/>
              <a:buChar char="●"/>
            </a:pPr>
            <a:r>
              <a:rPr sz="1200" lang="fr-FR">
                <a:solidFill>
                  <a:srgbClr val="4A5F6E"/>
                </a:solidFill>
                <a:latin typeface="Proxima Nova"/>
                <a:ea typeface="Proxima Nova"/>
                <a:cs typeface="Proxima Nova"/>
                <a:sym typeface="Proxima Nova"/>
              </a:rPr>
              <a:t>Adressez-vous à votre Chargé de Compte pour plus d'information et pour savoir si le Programme Première Classe est fait pour vous.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bg>
      <p:bgPr>
        <a:solidFill>
          <a:srgbClr val="0E3AA1"/>
        </a:solidFill>
      </p:bgPr>
    </p:bg>
    <p:spTree>
      <p:nvGrpSpPr>
        <p:cNvPr id="775" name="Shape 775"/>
        <p:cNvGrpSpPr/>
        <p:nvPr/>
      </p:nvGrpSpPr>
      <p:grpSpPr>
        <a:xfrm>
          <a:off x="0" y="0"/>
          <a:ext cx="0" cy="0"/>
          <a:chOff x="0" y="0"/>
          <a:chExt cx="0" cy="0"/>
        </a:xfrm>
      </p:grpSpPr>
      <p:pic>
        <p:nvPicPr>
          <p:cNvPr id="776" name="Google Shape;776;p63"/>
          <p:cNvPicPr preferRelativeResize="0"/>
          <p:nvPr/>
        </p:nvPicPr>
        <p:blipFill rotWithShape="1">
          <a:blip r:embed="rId3">
            <a:alphaModFix/>
          </a:blip>
          <a:srcRect b="0" l="15311" r="50" t="0"/>
          <a:stretch/>
        </p:blipFill>
        <p:spPr>
          <a:xfrm>
            <a:off x="3981450" y="1419388"/>
            <a:ext cx="5162550" cy="2421825"/>
          </a:xfrm>
          <a:prstGeom prst="rect">
            <a:avLst/>
          </a:prstGeom>
          <a:noFill/>
          <a:ln>
            <a:noFill/>
          </a:ln>
        </p:spPr>
      </p:pic>
      <p:sp>
        <p:nvSpPr>
          <p:cNvPr id="777" name="Google Shape;777;p63"/>
          <p:cNvSpPr txBox="1"/>
          <p:nvPr/>
        </p:nvSpPr>
        <p:spPr>
          <a:xfrm>
            <a:off x="460250" y="2270675"/>
            <a:ext cx="2665800" cy="365700"/>
          </a:xfrm>
          <a:prstGeom prst="rect">
            <a:avLst/>
          </a:prstGeom>
          <a:noFill/>
          <a:ln>
            <a:noFill/>
          </a:ln>
        </p:spPr>
        <p:txBody>
          <a:bodyPr anchorCtr="0" anchor="t" bIns="19050" lIns="19050" spcFirstLastPara="1" rIns="19050" wrap="square" tIns="19050">
            <a:noAutofit/>
          </a:bodyPr>
          <a:lstStyle/>
          <a:p>
            <a:pPr indent="0" lvl="0" marL="0" rtl="0" algn="l">
              <a:spcBef>
                <a:spcPts val="0"/>
              </a:spcBef>
              <a:spcAft>
                <a:spcPts val="0"/>
              </a:spcAft>
              <a:buClr>
                <a:schemeClr val="dk1"/>
              </a:buClr>
              <a:buSzPts val="1100"/>
              <a:buFont typeface="Arial"/>
              <a:buNone/>
            </a:pPr>
            <a:r>
              <a:rPr sz="1200" lang="fr-FR">
                <a:solidFill>
                  <a:srgbClr val="FFFFFF"/>
                </a:solidFill>
                <a:latin typeface="Proxima Nova"/>
                <a:ea typeface="Proxima Nova"/>
                <a:cs typeface="Proxima Nova"/>
                <a:sym typeface="Proxima Nova"/>
              </a:rPr>
              <a:t>Si vous voulez plus d'informations ou avez des questions supplémentaires, veuillez contacter votre </a:t>
            </a:r>
            <a:r>
              <a:rPr sz="1200" b="true" lang="fr-FR">
                <a:solidFill>
                  <a:srgbClr val="FFFFFF"/>
                </a:solidFill>
                <a:latin typeface="Proxima Nova"/>
                <a:ea typeface="Proxima Nova"/>
                <a:cs typeface="Proxima Nova"/>
                <a:sym typeface="Proxima Nova"/>
              </a:rPr>
              <a:t>Chargé de Compte Wish</a:t>
            </a:r>
            <a:r>
              <a:rPr sz="1200" lang="fr-FR">
                <a:solidFill>
                  <a:srgbClr val="FFFFFF"/>
                </a:solidFill>
                <a:latin typeface="Proxima Nova"/>
                <a:ea typeface="Proxima Nova"/>
                <a:cs typeface="Proxima Nova"/>
                <a:sym typeface="Proxima Nova"/>
              </a:rPr>
              <a:t> - Il se fera un plaisir de vous aider.</a:t>
            </a:r>
          </a:p>
          <a:p>
            <a:pPr indent="0" lvl="0" marL="0" rtl="0" algn="l">
              <a:spcBef>
                <a:spcPts val="0"/>
              </a:spcBef>
              <a:spcAft>
                <a:spcPts val="0"/>
              </a:spcAft>
              <a:buClr>
                <a:schemeClr val="lt1"/>
              </a:buClr>
              <a:buSzPts val="2700"/>
              <a:buFont typeface="Helvetica Neue"/>
              <a:buNone/>
            </a:pPr>
            <a:endParaRPr sz="1200">
              <a:solidFill>
                <a:srgbClr val="FFFFFF"/>
              </a:solidFill>
              <a:latin typeface="Proxima Nova"/>
              <a:ea typeface="Proxima Nova"/>
              <a:cs typeface="Proxima Nova"/>
              <a:sym typeface="Proxima Nova"/>
            </a:endParaRPr>
          </a:p>
        </p:txBody>
      </p:sp>
      <p:sp>
        <p:nvSpPr>
          <p:cNvPr id="778" name="Google Shape;778;p63"/>
          <p:cNvSpPr txBox="1"/>
          <p:nvPr/>
        </p:nvSpPr>
        <p:spPr>
          <a:xfrm>
            <a:off x="460250" y="1571800"/>
            <a:ext cx="8034000" cy="4629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FFFFFF"/>
              </a:buClr>
              <a:buSzPts val="2700"/>
              <a:buFont typeface="Helvetica Neue"/>
              <a:buNone/>
            </a:pPr>
            <a:r>
              <a:rPr b="true" i="false" sz="3200" u="none" cap="none" strike="noStrike" lang="fr-FR">
                <a:solidFill>
                  <a:srgbClr val="E7EEFD"/>
                </a:solidFill>
                <a:latin typeface="Proxima Nova"/>
                <a:ea typeface="Proxima Nova"/>
                <a:cs typeface="Proxima Nova"/>
                <a:sym typeface="Proxima Nova"/>
              </a:rPr>
              <a:t>Merci </a:t>
            </a:r>
          </a:p>
        </p:txBody>
      </p:sp>
      <p:cxnSp>
        <p:nvCxnSpPr>
          <p:cNvPr id="779" name="Google Shape;779;p63"/>
          <p:cNvCxnSpPr/>
          <p:nvPr/>
        </p:nvCxnSpPr>
        <p:spPr>
          <a:xfrm>
            <a:off x="460250" y="2167350"/>
            <a:ext cx="2000400" cy="0"/>
          </a:xfrm>
          <a:prstGeom prst="straightConnector1">
            <a:avLst/>
          </a:prstGeom>
          <a:noFill/>
          <a:ln cap="flat" cmpd="sng" w="9525">
            <a:solidFill>
              <a:srgbClr val="E7EEFD"/>
            </a:solidFill>
            <a:prstDash val="solid"/>
            <a:round/>
            <a:headEnd len="sm" w="sm" type="none"/>
            <a:tailEnd len="sm" w="sm" type="none"/>
          </a:ln>
        </p:spPr>
      </p:cxnSp>
      <p:pic>
        <p:nvPicPr>
          <p:cNvPr id="780" name="Google Shape;780;p63"/>
          <p:cNvPicPr preferRelativeResize="0"/>
          <p:nvPr/>
        </p:nvPicPr>
        <p:blipFill>
          <a:blip r:embed="rId4">
            <a:alphaModFix/>
          </a:blip>
          <a:stretch>
            <a:fillRect/>
          </a:stretch>
        </p:blipFill>
        <p:spPr>
          <a:xfrm>
            <a:off x="475475" y="535647"/>
            <a:ext cx="890805" cy="462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485" name="Shape 485"/>
        <p:cNvGrpSpPr/>
        <p:nvPr/>
      </p:nvGrpSpPr>
      <p:grpSpPr>
        <a:xfrm>
          <a:off x="0" y="0"/>
          <a:ext cx="0" cy="0"/>
          <a:chOff x="0" y="0"/>
          <a:chExt cx="0" cy="0"/>
        </a:xfrm>
      </p:grpSpPr>
      <p:sp>
        <p:nvSpPr>
          <p:cNvPr id="486" name="Google Shape;486;p38"/>
          <p:cNvSpPr txBox="1"/>
          <p:nvPr/>
        </p:nvSpPr>
        <p:spPr>
          <a:xfrm>
            <a:off x="428625" y="419750"/>
            <a:ext cx="8220000" cy="310200"/>
          </a:xfrm>
          <a:prstGeom prst="rect">
            <a:avLst/>
          </a:prstGeom>
          <a:noFill/>
          <a:ln>
            <a:noFill/>
          </a:ln>
        </p:spPr>
        <p:txBody>
          <a:bodyPr anchorCtr="0" anchor="t" bIns="0" lIns="0" spcFirstLastPara="1" rIns="0" wrap="square" tIns="45700">
            <a:noAutofit/>
          </a:bodyPr>
          <a:lstStyle/>
          <a:p>
            <a:pPr indent="0" lvl="0" marL="0" rtl="0" algn="l">
              <a:spcBef>
                <a:spcPts val="0"/>
              </a:spcBef>
              <a:spcAft>
                <a:spcPts val="0"/>
              </a:spcAft>
              <a:buNone/>
            </a:pPr>
            <a:r>
              <a:rPr b="true" sz="1600" lang="fr-FR">
                <a:solidFill>
                  <a:srgbClr val="022786"/>
                </a:solidFill>
                <a:latin typeface="Proxima Nova"/>
                <a:ea typeface="Proxima Nova"/>
                <a:cs typeface="Proxima Nova"/>
                <a:sym typeface="Proxima Nova"/>
              </a:rPr>
              <a:t>Étape 1 : Comprendre le marché international pour vos produits</a:t>
            </a:r>
          </a:p>
        </p:txBody>
      </p:sp>
      <p:sp>
        <p:nvSpPr>
          <p:cNvPr id="487" name="Google Shape;487;p38"/>
          <p:cNvSpPr txBox="1"/>
          <p:nvPr/>
        </p:nvSpPr>
        <p:spPr>
          <a:xfrm>
            <a:off x="415575" y="1143000"/>
            <a:ext cx="4960800" cy="6156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fr-FR">
                <a:solidFill>
                  <a:schemeClr val="dk2"/>
                </a:solidFill>
                <a:latin typeface="Proxima Nova Semibold"/>
                <a:ea typeface="Proxima Nova Semibold"/>
                <a:cs typeface="Proxima Nova Semibold"/>
                <a:sym typeface="Proxima Nova Semibold"/>
              </a:rPr>
              <a:t>Votre Chargé de Compte Wish partagera avec vous des informations concernant les opportunités sur le marché international. Vous pourrez discuter des sujets suivants :</a:t>
            </a:r>
          </a:p>
        </p:txBody>
      </p:sp>
      <p:sp>
        <p:nvSpPr>
          <p:cNvPr id="488" name="Google Shape;488;p38"/>
          <p:cNvSpPr txBox="1"/>
          <p:nvPr/>
        </p:nvSpPr>
        <p:spPr>
          <a:xfrm>
            <a:off x="1343025" y="1907800"/>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fr-FR">
                <a:solidFill>
                  <a:srgbClr val="305BEF"/>
                </a:solidFill>
                <a:latin typeface="Proxima Nova Semibold"/>
                <a:ea typeface="Proxima Nova Semibold"/>
                <a:cs typeface="Proxima Nova Semibold"/>
                <a:sym typeface="Proxima Nova Semibold"/>
              </a:rPr>
              <a:t>Les Opportunités de Produits</a:t>
            </a:r>
          </a:p>
        </p:txBody>
      </p:sp>
      <p:sp>
        <p:nvSpPr>
          <p:cNvPr id="489" name="Google Shape;489;p38"/>
          <p:cNvSpPr txBox="1"/>
          <p:nvPr/>
        </p:nvSpPr>
        <p:spPr>
          <a:xfrm>
            <a:off x="1441550" y="2471550"/>
            <a:ext cx="2263200" cy="17865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La demande à l'international pour les catégories de produits </a:t>
            </a:r>
          </a:p>
          <a:p>
            <a:pPr indent="-304800" lvl="0" marL="457200" rtl="0" algn="l">
              <a:lnSpc>
                <a:spcPct val="115000"/>
              </a:lnSpc>
              <a:spcBef>
                <a:spcPts val="1200"/>
              </a:spcBef>
              <a:spcAft>
                <a:spcPts val="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Rester compétitif </a:t>
            </a:r>
          </a:p>
          <a:p>
            <a:pPr indent="-304800" lvl="0" marL="457200" rtl="0" algn="l">
              <a:lnSpc>
                <a:spcPct val="115000"/>
              </a:lnSpc>
              <a:spcBef>
                <a:spcPts val="1200"/>
              </a:spcBef>
              <a:spcAft>
                <a:spcPts val="1200"/>
              </a:spcAft>
              <a:buClr>
                <a:srgbClr val="305BEF"/>
              </a:buClr>
              <a:buSzPts val="1200"/>
              <a:buFont typeface="Proxima Nova"/>
              <a:buChar char="●"/>
            </a:pPr>
            <a:r>
              <a:rPr sz="1100" u="sng" lang="fr-FR">
                <a:solidFill>
                  <a:schemeClr val="hlink"/>
                </a:solidFill>
                <a:latin typeface="Proxima Nova"/>
                <a:ea typeface="Proxima Nova"/>
                <a:cs typeface="Proxima Nova"/>
                <a:sym typeface="Proxima Nova"/>
                <a:hlinkClick r:id="rId3"/>
              </a:rPr>
              <a:t>Destination</a:t>
            </a:r>
            <a:r>
              <a:rPr sz="1100" u="sng" lang="fr-FR">
                <a:solidFill>
                  <a:schemeClr val="hlink"/>
                </a:solidFill>
                <a:latin typeface="Proxima Nova"/>
                <a:ea typeface="Proxima Nova"/>
                <a:cs typeface="Proxima Nova"/>
                <a:sym typeface="Proxima Nova"/>
                <a:hlinkClick r:id="rId4"/>
              </a:rPr>
              <a:t>-les restrictions spécifiques de produits et politiques</a:t>
            </a:r>
          </a:p>
        </p:txBody>
      </p:sp>
      <p:sp>
        <p:nvSpPr>
          <p:cNvPr id="490" name="Google Shape;490;p38"/>
          <p:cNvSpPr txBox="1"/>
          <p:nvPr/>
        </p:nvSpPr>
        <p:spPr>
          <a:xfrm>
            <a:off x="4459225" y="1907800"/>
            <a:ext cx="27555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sz="1200" lang="fr-FR">
                <a:solidFill>
                  <a:srgbClr val="305BEF"/>
                </a:solidFill>
                <a:latin typeface="Proxima Nova Semibold"/>
                <a:ea typeface="Proxima Nova Semibold"/>
                <a:cs typeface="Proxima Nova Semibold"/>
                <a:sym typeface="Proxima Nova Semibold"/>
              </a:rPr>
              <a:t>L'inventaire</a:t>
            </a:r>
          </a:p>
        </p:txBody>
      </p:sp>
      <p:cxnSp>
        <p:nvCxnSpPr>
          <p:cNvPr id="491" name="Google Shape;491;p38"/>
          <p:cNvCxnSpPr/>
          <p:nvPr/>
        </p:nvCxnSpPr>
        <p:spPr>
          <a:xfrm>
            <a:off x="1428500" y="2317900"/>
            <a:ext cx="2289300" cy="0"/>
          </a:xfrm>
          <a:prstGeom prst="straightConnector1">
            <a:avLst/>
          </a:prstGeom>
          <a:noFill/>
          <a:ln cap="flat" cmpd="sng" w="19050">
            <a:solidFill>
              <a:srgbClr val="D0DBFF"/>
            </a:solidFill>
            <a:prstDash val="solid"/>
            <a:round/>
            <a:headEnd len="med" w="med" type="none"/>
            <a:tailEnd len="med" w="med" type="none"/>
          </a:ln>
        </p:spPr>
      </p:cxnSp>
      <p:cxnSp>
        <p:nvCxnSpPr>
          <p:cNvPr id="492" name="Google Shape;492;p38"/>
          <p:cNvCxnSpPr/>
          <p:nvPr/>
        </p:nvCxnSpPr>
        <p:spPr>
          <a:xfrm>
            <a:off x="4544700" y="2317900"/>
            <a:ext cx="2289300" cy="0"/>
          </a:xfrm>
          <a:prstGeom prst="straightConnector1">
            <a:avLst/>
          </a:prstGeom>
          <a:noFill/>
          <a:ln cap="flat" cmpd="sng" w="19050">
            <a:solidFill>
              <a:srgbClr val="D0DBFF"/>
            </a:solidFill>
            <a:prstDash val="solid"/>
            <a:round/>
            <a:headEnd len="med" w="med" type="none"/>
            <a:tailEnd len="med" w="med" type="none"/>
          </a:ln>
        </p:spPr>
      </p:cxnSp>
      <p:sp>
        <p:nvSpPr>
          <p:cNvPr id="493" name="Google Shape;493;p38"/>
          <p:cNvSpPr txBox="1"/>
          <p:nvPr/>
        </p:nvSpPr>
        <p:spPr>
          <a:xfrm>
            <a:off x="4544700" y="2471550"/>
            <a:ext cx="2350800" cy="1786500"/>
          </a:xfrm>
          <a:prstGeom prst="rect">
            <a:avLst/>
          </a:prstGeom>
          <a:noFill/>
          <a:ln>
            <a:noFill/>
          </a:ln>
        </p:spPr>
        <p:txBody>
          <a:bodyPr anchorCtr="0" anchor="t" bIns="91425" lIns="0" spcFirstLastPara="1" rIns="91425" wrap="square" tIns="0">
            <a:noAutofit/>
          </a:bodyPr>
          <a:lstStyle/>
          <a:p>
            <a:pPr indent="-304800" lvl="0" marL="457200" rtl="0" algn="l">
              <a:lnSpc>
                <a:spcPct val="115000"/>
              </a:lnSpc>
              <a:spcBef>
                <a:spcPts val="0"/>
              </a:spcBef>
              <a:spcAft>
                <a:spcPts val="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L'inventaire pour répondre à la demande internationale</a:t>
            </a:r>
          </a:p>
          <a:p>
            <a:pPr indent="-304800" lvl="0" marL="457200" rtl="0" algn="l">
              <a:lnSpc>
                <a:spcPct val="115000"/>
              </a:lnSpc>
              <a:spcBef>
                <a:spcPts val="1200"/>
              </a:spcBef>
              <a:spcAft>
                <a:spcPts val="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Prévoir 2-3 trimestres à l'avance</a:t>
            </a:r>
          </a:p>
          <a:p>
            <a:pPr indent="-304800" lvl="0" marL="457200" rtl="0" algn="l">
              <a:lnSpc>
                <a:spcPct val="115000"/>
              </a:lnSpc>
              <a:spcBef>
                <a:spcPts val="1200"/>
              </a:spcBef>
              <a:spcAft>
                <a:spcPts val="120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Ce qu'il faut savoir pour les périodes de hausse de demande (saison des fêtes, etc.)</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497" name="Shape 497"/>
        <p:cNvGrpSpPr/>
        <p:nvPr/>
      </p:nvGrpSpPr>
      <p:grpSpPr>
        <a:xfrm>
          <a:off x="0" y="0"/>
          <a:ext cx="0" cy="0"/>
          <a:chOff x="0" y="0"/>
          <a:chExt cx="0" cy="0"/>
        </a:xfrm>
      </p:grpSpPr>
      <p:sp>
        <p:nvSpPr>
          <p:cNvPr id="498" name="Google Shape;498;p39"/>
          <p:cNvSpPr txBox="1"/>
          <p:nvPr>
            <p:ph type="title"/>
          </p:nvPr>
        </p:nvSpPr>
        <p:spPr>
          <a:xfrm>
            <a:off x="428625" y="419750"/>
            <a:ext cx="73629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Les marchés Wish les plus performants au monde (chiffre d'affaires par zone géographique) </a:t>
            </a:r>
          </a:p>
        </p:txBody>
      </p:sp>
      <p:sp>
        <p:nvSpPr>
          <p:cNvPr id="499" name="Google Shape;499;p39"/>
          <p:cNvSpPr txBox="1"/>
          <p:nvPr/>
        </p:nvSpPr>
        <p:spPr>
          <a:xfrm>
            <a:off x="728325" y="1468925"/>
            <a:ext cx="3398100" cy="19779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Clr>
                <a:srgbClr val="305BEF"/>
              </a:buClr>
              <a:buSzPts val="1300"/>
              <a:buFont typeface="Proxima Nova"/>
              <a:buAutoNum type="arabicPeriod"/>
            </a:pPr>
            <a:r>
              <a:rPr sz="1300" lang="fr-FR">
                <a:solidFill>
                  <a:srgbClr val="4A5F6E"/>
                </a:solidFill>
                <a:latin typeface="Proxima Nova"/>
                <a:ea typeface="Proxima Nova"/>
                <a:cs typeface="Proxima Nova"/>
                <a:sym typeface="Proxima Nova"/>
              </a:rPr>
              <a:t>Europe : 47 %</a:t>
            </a:r>
          </a:p>
          <a:p>
            <a:pPr indent="-311150" lvl="0" marL="457200" rtl="0" algn="l">
              <a:lnSpc>
                <a:spcPct val="115000"/>
              </a:lnSpc>
              <a:spcBef>
                <a:spcPts val="600"/>
              </a:spcBef>
              <a:spcAft>
                <a:spcPts val="0"/>
              </a:spcAft>
              <a:buClr>
                <a:srgbClr val="305BEF"/>
              </a:buClr>
              <a:buSzPts val="1300"/>
              <a:buFont typeface="Proxima Nova"/>
              <a:buAutoNum type="arabicPeriod"/>
            </a:pPr>
            <a:r>
              <a:rPr sz="1300" lang="fr-FR">
                <a:solidFill>
                  <a:srgbClr val="4A5F6E"/>
                </a:solidFill>
                <a:latin typeface="Proxima Nova"/>
                <a:ea typeface="Proxima Nova"/>
                <a:cs typeface="Proxima Nova"/>
                <a:sym typeface="Proxima Nova"/>
              </a:rPr>
              <a:t>Amérique du Nord : 39 %</a:t>
            </a:r>
          </a:p>
          <a:p>
            <a:pPr indent="-311150" lvl="0" marL="457200" rtl="0" algn="l">
              <a:lnSpc>
                <a:spcPct val="115000"/>
              </a:lnSpc>
              <a:spcBef>
                <a:spcPts val="600"/>
              </a:spcBef>
              <a:spcAft>
                <a:spcPts val="0"/>
              </a:spcAft>
              <a:buClr>
                <a:srgbClr val="305BEF"/>
              </a:buClr>
              <a:buSzPts val="1300"/>
              <a:buFont typeface="Proxima Nova"/>
              <a:buAutoNum type="arabicPeriod"/>
            </a:pPr>
            <a:r>
              <a:rPr sz="1300" lang="fr-FR">
                <a:solidFill>
                  <a:srgbClr val="4A5F6E"/>
                </a:solidFill>
                <a:latin typeface="Proxima Nova"/>
                <a:ea typeface="Proxima Nova"/>
                <a:cs typeface="Proxima Nova"/>
                <a:sym typeface="Proxima Nova"/>
              </a:rPr>
              <a:t>Amérique du Sud : 5 %</a:t>
            </a:r>
          </a:p>
          <a:p>
            <a:pPr indent="-311150" lvl="0" marL="457200" rtl="0" algn="l">
              <a:lnSpc>
                <a:spcPct val="115000"/>
              </a:lnSpc>
              <a:spcBef>
                <a:spcPts val="600"/>
              </a:spcBef>
              <a:spcAft>
                <a:spcPts val="0"/>
              </a:spcAft>
              <a:buClr>
                <a:srgbClr val="305BEF"/>
              </a:buClr>
              <a:buSzPts val="1300"/>
              <a:buFont typeface="Proxima Nova"/>
              <a:buAutoNum type="arabicPeriod"/>
            </a:pPr>
            <a:r>
              <a:rPr sz="1300" lang="fr-FR">
                <a:solidFill>
                  <a:srgbClr val="4A5F6E"/>
                </a:solidFill>
                <a:latin typeface="Proxima Nova"/>
                <a:ea typeface="Proxima Nova"/>
                <a:cs typeface="Proxima Nova"/>
                <a:sym typeface="Proxima Nova"/>
              </a:rPr>
              <a:t>Autres : 9 % </a:t>
            </a:r>
          </a:p>
          <a:p>
            <a:pPr indent="0" lvl="0" marL="0" rtl="0" algn="l">
              <a:lnSpc>
                <a:spcPct val="115000"/>
              </a:lnSpc>
              <a:spcBef>
                <a:spcPts val="600"/>
              </a:spcBef>
              <a:spcAft>
                <a:spcPts val="0"/>
              </a:spcAft>
              <a:buNone/>
            </a:pPr>
            <a:r>
              <a:rPr sz="1300" lang="fr-FR">
                <a:solidFill>
                  <a:srgbClr val="4A5F6E"/>
                </a:solidFill>
                <a:latin typeface="Proxima Nova"/>
                <a:ea typeface="Proxima Nova"/>
                <a:cs typeface="Proxima Nova"/>
                <a:sym typeface="Proxima Nova"/>
              </a:rPr>
              <a:t>Certains de nos plus gros marchés incluent les États-Unis, le Royaume-Uni, l'Allemagne, la France, le Canada et l'Italie.</a:t>
            </a:r>
          </a:p>
          <a:p>
            <a:pPr indent="0" lvl="0" marL="457200" rtl="0" algn="l">
              <a:lnSpc>
                <a:spcPct val="115000"/>
              </a:lnSpc>
              <a:spcBef>
                <a:spcPts val="600"/>
              </a:spcBef>
              <a:spcAft>
                <a:spcPts val="600"/>
              </a:spcAft>
              <a:buNone/>
            </a:pPr>
            <a:endParaRPr sz="1300">
              <a:solidFill>
                <a:srgbClr val="4A5F6E"/>
              </a:solidFill>
              <a:latin typeface="Proxima Nova"/>
              <a:ea typeface="Proxima Nova"/>
              <a:cs typeface="Proxima Nova"/>
              <a:sym typeface="Proxima Nova"/>
            </a:endParaRPr>
          </a:p>
        </p:txBody>
      </p:sp>
      <p:sp>
        <p:nvSpPr>
          <p:cNvPr id="500" name="Google Shape;500;p39"/>
          <p:cNvSpPr txBox="1"/>
          <p:nvPr/>
        </p:nvSpPr>
        <p:spPr>
          <a:xfrm>
            <a:off x="728325" y="3853625"/>
            <a:ext cx="676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a:solidFill>
                  <a:srgbClr val="4A5F6E"/>
                </a:solidFill>
                <a:latin typeface="Proxima Nova"/>
                <a:ea typeface="Proxima Nova"/>
                <a:cs typeface="Proxima Nova"/>
                <a:sym typeface="Proxima Nova"/>
              </a:rPr>
              <a:t>Vendez dans plus de 100 pays avec un seul compte Wish !</a:t>
            </a:r>
          </a:p>
          <a:p>
            <a:pPr indent="0" lvl="0" marL="0" rtl="0" algn="l">
              <a:spcBef>
                <a:spcPts val="0"/>
              </a:spcBef>
              <a:spcAft>
                <a:spcPts val="0"/>
              </a:spcAft>
              <a:buNone/>
            </a:pPr>
            <a:endParaRPr sz="1100">
              <a:solidFill>
                <a:srgbClr val="4A5F6E"/>
              </a:solidFill>
              <a:latin typeface="Proxima Nova"/>
              <a:ea typeface="Proxima Nova"/>
              <a:cs typeface="Proxima Nova"/>
              <a:sym typeface="Proxima Nova"/>
            </a:endParaRPr>
          </a:p>
          <a:p>
            <a:pPr indent="0" lvl="0" marL="0" rtl="0" algn="l">
              <a:spcBef>
                <a:spcPts val="0"/>
              </a:spcBef>
              <a:spcAft>
                <a:spcPts val="0"/>
              </a:spcAft>
              <a:buNone/>
            </a:pPr>
            <a:r>
              <a:rPr sz="1100" u="sng" lang="fr-FR">
                <a:solidFill>
                  <a:schemeClr val="hlink"/>
                </a:solidFill>
                <a:latin typeface="Proxima Nova"/>
                <a:ea typeface="Proxima Nova"/>
                <a:cs typeface="Proxima Nova"/>
                <a:sym typeface="Proxima Nova"/>
                <a:hlinkClick r:id="rId3"/>
              </a:rPr>
              <a:t>Consultez la liste de tous les pays et régions où vous pouvez vendre sur Wish ici</a:t>
            </a:r>
          </a:p>
        </p:txBody>
      </p:sp>
      <p:pic>
        <p:nvPicPr>
          <p:cNvPr id="501" name="Google Shape;501;p39"/>
          <p:cNvPicPr preferRelativeResize="0"/>
          <p:nvPr/>
        </p:nvPicPr>
        <p:blipFill>
          <a:blip r:embed="rId4">
            <a:alphaModFix/>
          </a:blip>
          <a:stretch>
            <a:fillRect/>
          </a:stretch>
        </p:blipFill>
        <p:spPr>
          <a:xfrm>
            <a:off x="4133225" y="1015975"/>
            <a:ext cx="3270299" cy="2718474"/>
          </a:xfrm>
          <a:prstGeom prst="rect">
            <a:avLst/>
          </a:prstGeom>
          <a:noFill/>
          <a:ln>
            <a:noFill/>
          </a:ln>
        </p:spPr>
      </p:pic>
      <p:sp>
        <p:nvSpPr>
          <p:cNvPr id="502" name="Google Shape;502;p39"/>
          <p:cNvSpPr txBox="1"/>
          <p:nvPr/>
        </p:nvSpPr>
        <p:spPr>
          <a:xfrm>
            <a:off x="6729575" y="4671325"/>
            <a:ext cx="176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sz="1100" lang="fr-FR">
                <a:solidFill>
                  <a:srgbClr val="4A5F6E"/>
                </a:solidFill>
                <a:latin typeface="Proxima Nova"/>
                <a:ea typeface="Proxima Nova"/>
                <a:cs typeface="Proxima Nova"/>
                <a:sym typeface="Proxima Nova"/>
              </a:rPr>
              <a:t>Données du trim. 2 2021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06" name="Shape 506"/>
        <p:cNvGrpSpPr/>
        <p:nvPr/>
      </p:nvGrpSpPr>
      <p:grpSpPr>
        <a:xfrm>
          <a:off x="0" y="0"/>
          <a:ext cx="0" cy="0"/>
          <a:chOff x="0" y="0"/>
          <a:chExt cx="0" cy="0"/>
        </a:xfrm>
      </p:grpSpPr>
      <p:sp>
        <p:nvSpPr>
          <p:cNvPr id="507" name="Google Shape;507;p40"/>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Quelques astuces concernant les produits</a:t>
            </a:r>
          </a:p>
        </p:txBody>
      </p:sp>
      <p:sp>
        <p:nvSpPr>
          <p:cNvPr id="508" name="Google Shape;508;p40"/>
          <p:cNvSpPr txBox="1"/>
          <p:nvPr/>
        </p:nvSpPr>
        <p:spPr>
          <a:xfrm>
            <a:off x="428625" y="1597914"/>
            <a:ext cx="5126400" cy="4002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lang="fr-FR">
                <a:solidFill>
                  <a:srgbClr val="305BEF"/>
                </a:solidFill>
                <a:latin typeface="Proxima Nova Semibold"/>
                <a:ea typeface="Proxima Nova Semibold"/>
                <a:cs typeface="Proxima Nova Semibold"/>
                <a:sym typeface="Proxima Nova Semibold"/>
              </a:rPr>
              <a:t>Certaines destinations sont configurées de manière différente pour les : </a:t>
            </a:r>
            <a:r>
              <a:rPr b="true" lang="fr-FR">
                <a:solidFill>
                  <a:srgbClr val="E3812B"/>
                </a:solidFill>
                <a:latin typeface="Proxima Nova"/>
                <a:ea typeface="Proxima Nova"/>
                <a:cs typeface="Proxima Nova"/>
                <a:sym typeface="Proxima Nova"/>
              </a:rPr>
              <a:t>produits électroniques</a:t>
            </a:r>
            <a:r>
              <a:rPr lang="fr-FR">
                <a:solidFill>
                  <a:srgbClr val="305BEF"/>
                </a:solidFill>
                <a:latin typeface="Proxima Nova Semibold"/>
                <a:ea typeface="Proxima Nova Semibold"/>
                <a:cs typeface="Proxima Nova Semibold"/>
                <a:sym typeface="Proxima Nova Semibold"/>
              </a:rPr>
              <a:t> :</a:t>
            </a:r>
          </a:p>
        </p:txBody>
      </p:sp>
      <p:sp>
        <p:nvSpPr>
          <p:cNvPr id="509" name="Google Shape;509;p40"/>
          <p:cNvSpPr txBox="1"/>
          <p:nvPr/>
        </p:nvSpPr>
        <p:spPr>
          <a:xfrm>
            <a:off x="352425" y="1929500"/>
            <a:ext cx="5819700" cy="2267700"/>
          </a:xfrm>
          <a:prstGeom prst="rect">
            <a:avLst/>
          </a:prstGeom>
          <a:noFill/>
          <a:ln>
            <a:noFill/>
          </a:ln>
        </p:spPr>
        <p:txBody>
          <a:bodyPr anchorCtr="0" anchor="t" bIns="91425" lIns="0" spcFirstLastPara="1" rIns="91425" wrap="square" tIns="0">
            <a:noAutofit/>
          </a:bodyPr>
          <a:lstStyle/>
          <a:p>
            <a:pPr indent="0" lvl="0" marL="0" rtl="0" algn="l">
              <a:lnSpc>
                <a:spcPct val="115000"/>
              </a:lnSpc>
              <a:spcBef>
                <a:spcPts val="0"/>
              </a:spcBef>
              <a:spcAft>
                <a:spcPts val="0"/>
              </a:spcAft>
              <a:buNone/>
            </a:pPr>
            <a:endParaRPr sz="1100">
              <a:solidFill>
                <a:srgbClr val="4A5F6E"/>
              </a:solidFill>
              <a:latin typeface="Proxima Nova"/>
              <a:ea typeface="Proxima Nova"/>
              <a:cs typeface="Proxima Nova"/>
              <a:sym typeface="Proxima Nova"/>
            </a:endParaRPr>
          </a:p>
          <a:p>
            <a:pPr indent="-304800" lvl="0" marL="457200" rtl="0" algn="l">
              <a:lnSpc>
                <a:spcPct val="115000"/>
              </a:lnSpc>
              <a:spcBef>
                <a:spcPts val="1200"/>
              </a:spcBef>
              <a:spcAft>
                <a:spcPts val="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Envoyer à vos clients </a:t>
            </a:r>
            <a:r>
              <a:rPr sz="1100" u="sng" lang="fr-FR">
                <a:solidFill>
                  <a:schemeClr val="hlink"/>
                </a:solidFill>
                <a:latin typeface="Proxima Nova"/>
                <a:ea typeface="Proxima Nova"/>
                <a:cs typeface="Proxima Nova"/>
                <a:sym typeface="Proxima Nova"/>
                <a:hlinkClick r:id="rId3"/>
              </a:rPr>
              <a:t>des connecteurs électroniques adaptés</a:t>
            </a:r>
            <a:r>
              <a:rPr sz="1100" lang="fr-FR">
                <a:solidFill>
                  <a:srgbClr val="4A5F6E"/>
                </a:solidFill>
                <a:latin typeface="Proxima Nova"/>
                <a:ea typeface="Proxima Nova"/>
                <a:cs typeface="Proxima Nova"/>
                <a:sym typeface="Proxima Nova"/>
              </a:rPr>
              <a:t> à la destination en question peut aider à limiter les retours. </a:t>
            </a:r>
          </a:p>
          <a:p>
            <a:pPr indent="-304800" lvl="0" marL="457200" rtl="0" algn="l">
              <a:lnSpc>
                <a:spcPct val="115000"/>
              </a:lnSpc>
              <a:spcBef>
                <a:spcPts val="1200"/>
              </a:spcBef>
              <a:spcAft>
                <a:spcPts val="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Les types de claviers varient selon les zones géographiques, gardez en tête que certains clients peuvent s'attendre à un appareil configuré conformément aux normes de leur pays.</a:t>
            </a:r>
          </a:p>
          <a:p>
            <a:pPr indent="-304800" lvl="0" marL="457200" rtl="0" algn="l">
              <a:lnSpc>
                <a:spcPct val="115000"/>
              </a:lnSpc>
              <a:spcBef>
                <a:spcPts val="1200"/>
              </a:spcBef>
              <a:spcAft>
                <a:spcPts val="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Assurez-vous que les appareils mobiles soient débloqués pour l'utilisation à l'international.</a:t>
            </a:r>
          </a:p>
          <a:p>
            <a:pPr indent="-304800" lvl="0" marL="457200" rtl="0" algn="l">
              <a:lnSpc>
                <a:spcPct val="115000"/>
              </a:lnSpc>
              <a:spcBef>
                <a:spcPts val="1200"/>
              </a:spcBef>
              <a:spcAft>
                <a:spcPts val="1200"/>
              </a:spcAft>
              <a:buClr>
                <a:srgbClr val="305BEF"/>
              </a:buClr>
              <a:buSzPts val="1200"/>
              <a:buFont typeface="Proxima Nova"/>
              <a:buChar char="●"/>
            </a:pPr>
            <a:r>
              <a:rPr sz="1100" lang="fr-FR">
                <a:solidFill>
                  <a:srgbClr val="4A5F6E"/>
                </a:solidFill>
                <a:latin typeface="Proxima Nova"/>
                <a:ea typeface="Proxima Nova"/>
                <a:cs typeface="Proxima Nova"/>
                <a:sym typeface="Proxima Nova"/>
              </a:rPr>
              <a:t>Les tailles peuvent varier selon le pays de destination. Consultez notre </a:t>
            </a:r>
            <a:r>
              <a:rPr sz="1100" u="sng" lang="fr-FR">
                <a:solidFill>
                  <a:schemeClr val="hlink"/>
                </a:solidFill>
                <a:latin typeface="Proxima Nova"/>
                <a:ea typeface="Proxima Nova"/>
                <a:cs typeface="Proxima Nova"/>
                <a:sym typeface="Proxima Nova"/>
                <a:hlinkClick r:id="rId4"/>
              </a:rPr>
              <a:t>FAQ Guide des Tailles</a:t>
            </a:r>
            <a:r>
              <a:rPr sz="1100" lang="fr-FR">
                <a:solidFill>
                  <a:srgbClr val="4A5F6E"/>
                </a:solidFill>
                <a:latin typeface="Proxima Nova"/>
                <a:ea typeface="Proxima Nova"/>
                <a:cs typeface="Proxima Nova"/>
                <a:sym typeface="Proxima Nova"/>
              </a:rPr>
              <a:t> pour savoir comment adapter les tailles pour les ventes à l'international.</a:t>
            </a:r>
          </a:p>
        </p:txBody>
      </p:sp>
      <p:pic>
        <p:nvPicPr>
          <p:cNvPr id="510" name="Google Shape;510;p40"/>
          <p:cNvPicPr preferRelativeResize="0"/>
          <p:nvPr/>
        </p:nvPicPr>
        <p:blipFill>
          <a:blip r:embed="rId5">
            <a:alphaModFix/>
          </a:blip>
          <a:stretch>
            <a:fillRect/>
          </a:stretch>
        </p:blipFill>
        <p:spPr>
          <a:xfrm>
            <a:off x="6069225" y="791125"/>
            <a:ext cx="680005" cy="1207008"/>
          </a:xfrm>
          <a:prstGeom prst="rect">
            <a:avLst/>
          </a:prstGeom>
          <a:noFill/>
          <a:ln>
            <a:noFill/>
          </a:ln>
        </p:spPr>
      </p:pic>
      <p:pic>
        <p:nvPicPr>
          <p:cNvPr id="511" name="Google Shape;511;p40"/>
          <p:cNvPicPr preferRelativeResize="0"/>
          <p:nvPr/>
        </p:nvPicPr>
        <p:blipFill>
          <a:blip r:embed="rId6">
            <a:alphaModFix/>
          </a:blip>
          <a:stretch>
            <a:fillRect/>
          </a:stretch>
        </p:blipFill>
        <p:spPr>
          <a:xfrm rot="-1216682">
            <a:off x="6399977" y="2229031"/>
            <a:ext cx="1845298" cy="812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15" name="Shape 515"/>
        <p:cNvGrpSpPr/>
        <p:nvPr/>
      </p:nvGrpSpPr>
      <p:grpSpPr>
        <a:xfrm>
          <a:off x="0" y="0"/>
          <a:ext cx="0" cy="0"/>
          <a:chOff x="0" y="0"/>
          <a:chExt cx="0" cy="0"/>
        </a:xfrm>
      </p:grpSpPr>
      <p:sp>
        <p:nvSpPr>
          <p:cNvPr id="516" name="Google Shape;516;p41"/>
          <p:cNvSpPr/>
          <p:nvPr/>
        </p:nvSpPr>
        <p:spPr>
          <a:xfrm>
            <a:off x="437150" y="2911425"/>
            <a:ext cx="3804600" cy="13107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17" name="Google Shape;517;p41"/>
          <p:cNvSpPr/>
          <p:nvPr/>
        </p:nvSpPr>
        <p:spPr>
          <a:xfrm>
            <a:off x="4464949" y="2911425"/>
            <a:ext cx="3804600" cy="13107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18" name="Google Shape;518;p41"/>
          <p:cNvSpPr txBox="1"/>
          <p:nvPr/>
        </p:nvSpPr>
        <p:spPr>
          <a:xfrm>
            <a:off x="742875" y="3040125"/>
            <a:ext cx="31761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Certaines régions ont des droits des consommateurs plus stricts (par ex. </a:t>
            </a:r>
            <a:r>
              <a:rPr sz="1100" u="sng" lang="fr-FR">
                <a:solidFill>
                  <a:schemeClr val="hlink"/>
                </a:solidFill>
                <a:latin typeface="Proxima Nova"/>
                <a:ea typeface="Proxima Nova"/>
                <a:cs typeface="Proxima Nova"/>
                <a:sym typeface="Proxima Nova"/>
                <a:hlinkClick r:id="rId3"/>
              </a:rPr>
              <a:t>l'Europe</a:t>
            </a:r>
            <a:r>
              <a:rPr sz="1100" lang="fr-FR">
                <a:solidFill>
                  <a:srgbClr val="4A5F6E"/>
                </a:solidFill>
                <a:latin typeface="Proxima Nova"/>
                <a:ea typeface="Proxima Nova"/>
                <a:cs typeface="Proxima Nova"/>
                <a:sym typeface="Proxima Nova"/>
              </a:rPr>
              <a:t>) incluant les Garanties de Conformité et la nécessité de nommer une "</a:t>
            </a:r>
            <a:r>
              <a:rPr sz="1100" u="sng" lang="fr-FR">
                <a:solidFill>
                  <a:schemeClr val="hlink"/>
                </a:solidFill>
                <a:latin typeface="Proxima Nova"/>
                <a:ea typeface="Proxima Nova"/>
                <a:cs typeface="Proxima Nova"/>
                <a:sym typeface="Proxima Nova"/>
                <a:hlinkClick r:id="rId4"/>
              </a:rPr>
              <a:t>Personne Responsable</a:t>
            </a:r>
            <a:r>
              <a:rPr sz="1100" lang="fr-FR">
                <a:solidFill>
                  <a:srgbClr val="4A5F6E"/>
                </a:solidFill>
                <a:latin typeface="Proxima Nova"/>
                <a:ea typeface="Proxima Nova"/>
                <a:cs typeface="Proxima Nova"/>
                <a:sym typeface="Proxima Nova"/>
              </a:rPr>
              <a:t>" dans le cas d'un problème avec un client.</a:t>
            </a:r>
          </a:p>
        </p:txBody>
      </p:sp>
      <p:sp>
        <p:nvSpPr>
          <p:cNvPr id="519" name="Google Shape;519;p41"/>
          <p:cNvSpPr txBox="1"/>
          <p:nvPr/>
        </p:nvSpPr>
        <p:spPr>
          <a:xfrm>
            <a:off x="4779200" y="3040125"/>
            <a:ext cx="3176100" cy="912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Certaines régions exigent un Numéro d'Identification Fiscale (NIF) pour tous les colis entrants. Vous pouvez inclure votre NIF dans les </a:t>
            </a:r>
            <a:r>
              <a:rPr sz="1100" u="sng" lang="fr-FR">
                <a:solidFill>
                  <a:schemeClr val="hlink"/>
                </a:solidFill>
                <a:latin typeface="Proxima Nova"/>
                <a:ea typeface="Proxima Nova"/>
                <a:cs typeface="Proxima Nova"/>
                <a:sym typeface="Proxima Nova"/>
                <a:hlinkClick r:id="rId5"/>
              </a:rPr>
              <a:t>Paramètres Fiscaux</a:t>
            </a:r>
            <a:r>
              <a:rPr sz="1100" lang="fr-FR">
                <a:solidFill>
                  <a:srgbClr val="4A5F6E"/>
                </a:solidFill>
                <a:latin typeface="Proxima Nova"/>
                <a:ea typeface="Proxima Nova"/>
                <a:cs typeface="Proxima Nova"/>
                <a:sym typeface="Proxima Nova"/>
              </a:rPr>
              <a:t> de votre Merchant Dashboard Wish.</a:t>
            </a:r>
          </a:p>
        </p:txBody>
      </p:sp>
      <p:sp>
        <p:nvSpPr>
          <p:cNvPr id="520" name="Google Shape;520;p41"/>
          <p:cNvSpPr/>
          <p:nvPr/>
        </p:nvSpPr>
        <p:spPr>
          <a:xfrm>
            <a:off x="437150" y="291142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3</a:t>
            </a:r>
          </a:p>
        </p:txBody>
      </p:sp>
      <p:sp>
        <p:nvSpPr>
          <p:cNvPr id="521" name="Google Shape;521;p41"/>
          <p:cNvSpPr/>
          <p:nvPr/>
        </p:nvSpPr>
        <p:spPr>
          <a:xfrm>
            <a:off x="4464950" y="291142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4</a:t>
            </a:r>
          </a:p>
        </p:txBody>
      </p:sp>
      <p:sp>
        <p:nvSpPr>
          <p:cNvPr id="522" name="Google Shape;522;p41"/>
          <p:cNvSpPr txBox="1"/>
          <p:nvPr>
            <p:ph type="title"/>
          </p:nvPr>
        </p:nvSpPr>
        <p:spPr>
          <a:xfrm>
            <a:off x="428625" y="419750"/>
            <a:ext cx="4338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Règlementations spécifiques aux destination à connaître</a:t>
            </a:r>
          </a:p>
        </p:txBody>
      </p:sp>
      <p:sp>
        <p:nvSpPr>
          <p:cNvPr id="523" name="Google Shape;523;p41"/>
          <p:cNvSpPr/>
          <p:nvPr/>
        </p:nvSpPr>
        <p:spPr>
          <a:xfrm>
            <a:off x="428625" y="1257600"/>
            <a:ext cx="3804600" cy="13107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24" name="Google Shape;524;p41"/>
          <p:cNvSpPr/>
          <p:nvPr/>
        </p:nvSpPr>
        <p:spPr>
          <a:xfrm>
            <a:off x="4456424" y="1257600"/>
            <a:ext cx="3804600" cy="13107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25" name="Google Shape;525;p41"/>
          <p:cNvSpPr txBox="1"/>
          <p:nvPr/>
        </p:nvSpPr>
        <p:spPr>
          <a:xfrm>
            <a:off x="637700" y="1377625"/>
            <a:ext cx="34035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chemeClr val="dk2"/>
                </a:solidFill>
                <a:latin typeface="Proxima Nova"/>
                <a:ea typeface="Proxima Nova"/>
                <a:cs typeface="Proxima Nova"/>
                <a:sym typeface="Proxima Nova"/>
              </a:rPr>
              <a:t>Certains pays interdisent la vente de certaines catégories de produits. Alors que Wish </a:t>
            </a:r>
            <a:r>
              <a:rPr sz="1100" u="sng" lang="fr-FR">
                <a:solidFill>
                  <a:schemeClr val="hlink"/>
                </a:solidFill>
                <a:latin typeface="Proxima Nova"/>
                <a:ea typeface="Proxima Nova"/>
                <a:cs typeface="Proxima Nova"/>
                <a:sym typeface="Proxima Nova"/>
                <a:hlinkClick r:id="rId6"/>
              </a:rPr>
              <a:t>interdit</a:t>
            </a:r>
            <a:r>
              <a:rPr sz="1100" u="sng" lang="fr-FR">
                <a:solidFill>
                  <a:schemeClr val="hlink"/>
                </a:solidFill>
                <a:latin typeface="Proxima Nova"/>
                <a:ea typeface="Proxima Nova"/>
                <a:cs typeface="Proxima Nova"/>
                <a:sym typeface="Proxima Nova"/>
                <a:hlinkClick r:id="rId7"/>
              </a:rPr>
              <a:t>certains produits </a:t>
            </a:r>
            <a:r>
              <a:rPr sz="1100" lang="fr-FR">
                <a:solidFill>
                  <a:schemeClr val="dk2"/>
                </a:solidFill>
                <a:latin typeface="Proxima Nova"/>
                <a:ea typeface="Proxima Nova"/>
                <a:cs typeface="Proxima Nova"/>
                <a:sym typeface="Proxima Nova"/>
              </a:rPr>
              <a:t> d'être listés sur notre plateforme et a des </a:t>
            </a:r>
            <a:r>
              <a:rPr sz="1100" u="sng" lang="fr-FR">
                <a:solidFill>
                  <a:schemeClr val="hlink"/>
                </a:solidFill>
                <a:latin typeface="Proxima Nova"/>
                <a:ea typeface="Proxima Nova"/>
                <a:cs typeface="Proxima Nova"/>
                <a:sym typeface="Proxima Nova"/>
                <a:hlinkClick r:id="rId8"/>
              </a:rPr>
              <a:t>règles spécifiques par pays</a:t>
            </a:r>
            <a:r>
              <a:rPr sz="1100" lang="fr-FR">
                <a:solidFill>
                  <a:schemeClr val="dk2"/>
                </a:solidFill>
                <a:latin typeface="Proxima Nova"/>
                <a:ea typeface="Proxima Nova"/>
                <a:cs typeface="Proxima Nova"/>
                <a:sym typeface="Proxima Nova"/>
              </a:rPr>
              <a:t> les vendeurs sont, au final, responsables de s'assurer de la conformité légale en fonction des régions.</a:t>
            </a:r>
          </a:p>
        </p:txBody>
      </p:sp>
      <p:sp>
        <p:nvSpPr>
          <p:cNvPr id="526" name="Google Shape;526;p41"/>
          <p:cNvSpPr txBox="1"/>
          <p:nvPr/>
        </p:nvSpPr>
        <p:spPr>
          <a:xfrm>
            <a:off x="4793925" y="1377625"/>
            <a:ext cx="30927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chemeClr val="dk2"/>
                </a:solidFill>
                <a:latin typeface="Proxima Nova"/>
                <a:ea typeface="Proxima Nova"/>
                <a:cs typeface="Proxima Nova"/>
                <a:sym typeface="Proxima Nova"/>
              </a:rPr>
              <a:t>Certaines régions exigent qu'un </a:t>
            </a:r>
            <a:r>
              <a:rPr sz="1100" u="sng" lang="fr-FR">
                <a:solidFill>
                  <a:schemeClr val="hlink"/>
                </a:solidFill>
                <a:latin typeface="Proxima Nova"/>
                <a:ea typeface="Proxima Nova"/>
                <a:cs typeface="Proxima Nova"/>
                <a:sym typeface="Proxima Nova"/>
                <a:hlinkClick r:id="rId9"/>
              </a:rPr>
              <a:t>Document récapitulatif du colis</a:t>
            </a:r>
            <a:r>
              <a:rPr sz="1100" lang="fr-FR">
                <a:solidFill>
                  <a:schemeClr val="dk2"/>
                </a:solidFill>
                <a:latin typeface="Proxima Nova"/>
                <a:ea typeface="Proxima Nova"/>
                <a:cs typeface="Proxima Nova"/>
                <a:sym typeface="Proxima Nova"/>
              </a:rPr>
              <a:t> soit inclus dans le colis. Lorsque cela est requis, vous pouvez générer ce document depuis votre Merchant Dashboard Wish.</a:t>
            </a:r>
          </a:p>
        </p:txBody>
      </p:sp>
      <p:sp>
        <p:nvSpPr>
          <p:cNvPr id="527" name="Google Shape;527;p41"/>
          <p:cNvSpPr/>
          <p:nvPr/>
        </p:nvSpPr>
        <p:spPr>
          <a:xfrm>
            <a:off x="428625" y="125760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1</a:t>
            </a:r>
          </a:p>
        </p:txBody>
      </p:sp>
      <p:sp>
        <p:nvSpPr>
          <p:cNvPr id="528" name="Google Shape;528;p41"/>
          <p:cNvSpPr/>
          <p:nvPr/>
        </p:nvSpPr>
        <p:spPr>
          <a:xfrm>
            <a:off x="4456425" y="125760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2</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32" name="Shape 532"/>
        <p:cNvGrpSpPr/>
        <p:nvPr/>
      </p:nvGrpSpPr>
      <p:grpSpPr>
        <a:xfrm>
          <a:off x="0" y="0"/>
          <a:ext cx="0" cy="0"/>
          <a:chOff x="0" y="0"/>
          <a:chExt cx="0" cy="0"/>
        </a:xfrm>
      </p:grpSpPr>
      <p:sp>
        <p:nvSpPr>
          <p:cNvPr id="533" name="Google Shape;533;p42"/>
          <p:cNvSpPr txBox="1"/>
          <p:nvPr>
            <p:ph type="title"/>
          </p:nvPr>
        </p:nvSpPr>
        <p:spPr>
          <a:xfrm>
            <a:off x="428625" y="419750"/>
            <a:ext cx="55791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Étape 2 : Collecte et remise des taxes internationales</a:t>
            </a:r>
          </a:p>
        </p:txBody>
      </p:sp>
      <p:sp>
        <p:nvSpPr>
          <p:cNvPr id="534" name="Google Shape;534;p42"/>
          <p:cNvSpPr txBox="1"/>
          <p:nvPr>
            <p:ph idx="1" type="body"/>
          </p:nvPr>
        </p:nvSpPr>
        <p:spPr>
          <a:xfrm>
            <a:off x="801175" y="1984200"/>
            <a:ext cx="3050700" cy="2595900"/>
          </a:xfrm>
          <a:prstGeom prst="rect">
            <a:avLst/>
          </a:prstGeom>
        </p:spPr>
        <p:txBody>
          <a:bodyPr anchorCtr="0" anchor="t" bIns="0" lIns="0" spcFirstLastPara="1" rIns="0" wrap="square" tIns="0">
            <a:noAutofit/>
          </a:bodyPr>
          <a:lstStyle/>
          <a:p>
            <a:pPr indent="-304800" lvl="0" marL="457200" rtl="0" algn="l">
              <a:spcBef>
                <a:spcPts val="0"/>
              </a:spcBef>
              <a:spcAft>
                <a:spcPts val="0"/>
              </a:spcAft>
              <a:buClr>
                <a:srgbClr val="305BEF"/>
              </a:buClr>
              <a:buSzPts val="1200"/>
              <a:buChar char="●"/>
            </a:pPr>
            <a:r>
              <a:rPr lang="fr-FR"/>
              <a:t>Certaines régions requièrent un paiement de taxes "indirectes" lorsque des articles sont importés comme des Taxes de Vente, une Taxe sur la Valeur Ajoutée (TVA) ou encore une Taxe sur les Produits et Services (TPS).</a:t>
            </a:r>
          </a:p>
          <a:p>
            <a:pPr indent="0" lvl="0" marL="0" rtl="0" algn="l">
              <a:spcBef>
                <a:spcPts val="600"/>
              </a:spcBef>
              <a:spcAft>
                <a:spcPts val="0"/>
              </a:spcAft>
              <a:buNone/>
            </a:pPr>
            <a:endParaRPr/>
          </a:p>
          <a:p>
            <a:pPr indent="-304800" lvl="0" marL="457200" rtl="0" algn="l">
              <a:spcBef>
                <a:spcPts val="600"/>
              </a:spcBef>
              <a:spcAft>
                <a:spcPts val="0"/>
              </a:spcAft>
              <a:buClr>
                <a:srgbClr val="305BEF"/>
              </a:buClr>
              <a:buSzPts val="1200"/>
              <a:buChar char="●"/>
            </a:pPr>
            <a:r>
              <a:rPr lang="fr-FR"/>
              <a:t>Les vendeurs sont responsables d'identifier correctement et de se conformer aux obligations liées aux taxes.</a:t>
            </a:r>
          </a:p>
        </p:txBody>
      </p:sp>
      <p:sp>
        <p:nvSpPr>
          <p:cNvPr id="535" name="Google Shape;535;p42"/>
          <p:cNvSpPr txBox="1"/>
          <p:nvPr>
            <p:ph idx="5" type="body"/>
          </p:nvPr>
        </p:nvSpPr>
        <p:spPr>
          <a:xfrm>
            <a:off x="4831175" y="1984200"/>
            <a:ext cx="2948700" cy="2130300"/>
          </a:xfrm>
          <a:prstGeom prst="rect">
            <a:avLst/>
          </a:prstGeom>
        </p:spPr>
        <p:txBody>
          <a:bodyPr anchorCtr="0" anchor="t" bIns="0" lIns="0" spcFirstLastPara="1" rIns="0" wrap="square" tIns="0">
            <a:noAutofit/>
          </a:bodyPr>
          <a:lstStyle/>
          <a:p>
            <a:pPr indent="-304800" lvl="0" marL="457200" rtl="0" algn="l">
              <a:spcBef>
                <a:spcPts val="0"/>
              </a:spcBef>
              <a:spcAft>
                <a:spcPts val="0"/>
              </a:spcAft>
              <a:buClr>
                <a:srgbClr val="305BEF"/>
              </a:buClr>
              <a:buSzPts val="1200"/>
              <a:buChar char="●"/>
            </a:pPr>
            <a:r>
              <a:rPr lang="fr-FR"/>
              <a:t>Restez informés sur les règlementations par destination pour éviter tout problème lié aux taxes.</a:t>
            </a:r>
          </a:p>
          <a:p>
            <a:pPr indent="0" lvl="0" marL="0" rtl="0" algn="l">
              <a:spcBef>
                <a:spcPts val="600"/>
              </a:spcBef>
              <a:spcAft>
                <a:spcPts val="0"/>
              </a:spcAft>
              <a:buNone/>
            </a:pPr>
            <a:endParaRPr/>
          </a:p>
          <a:p>
            <a:pPr indent="-304800" lvl="0" marL="457200" rtl="0" algn="l">
              <a:spcBef>
                <a:spcPts val="600"/>
              </a:spcBef>
              <a:spcAft>
                <a:spcPts val="0"/>
              </a:spcAft>
              <a:buClr>
                <a:srgbClr val="305BEF"/>
              </a:buClr>
              <a:buSzPts val="1200"/>
              <a:buChar char="●"/>
            </a:pPr>
            <a:r>
              <a:rPr lang="fr-FR"/>
              <a:t>Gardez tous vos justificatifs et factures pour avoir la documentation fiscale nécessaire à fournir aux autorités internationales.</a:t>
            </a:r>
          </a:p>
        </p:txBody>
      </p:sp>
      <p:sp>
        <p:nvSpPr>
          <p:cNvPr id="536" name="Google Shape;536;p42"/>
          <p:cNvSpPr txBox="1"/>
          <p:nvPr/>
        </p:nvSpPr>
        <p:spPr>
          <a:xfrm>
            <a:off x="349100" y="1169100"/>
            <a:ext cx="8151300" cy="307800"/>
          </a:xfrm>
          <a:prstGeom prst="rect">
            <a:avLst/>
          </a:prstGeom>
          <a:noFill/>
          <a:ln>
            <a:noFill/>
          </a:ln>
        </p:spPr>
        <p:txBody>
          <a:bodyPr anchorCtr="0" anchor="t" bIns="91425" lIns="91425" spcFirstLastPara="1" rIns="91425" wrap="square" tIns="0">
            <a:spAutoFit/>
          </a:bodyPr>
          <a:lstStyle/>
          <a:p>
            <a:pPr indent="0" lvl="0" marL="0" rtl="0" algn="l">
              <a:spcBef>
                <a:spcPts val="0"/>
              </a:spcBef>
              <a:spcAft>
                <a:spcPts val="0"/>
              </a:spcAft>
              <a:buNone/>
            </a:pPr>
            <a:r>
              <a:rPr lang="fr-FR">
                <a:solidFill>
                  <a:srgbClr val="4A5F6E"/>
                </a:solidFill>
                <a:latin typeface="Proxima Nova Semibold"/>
                <a:ea typeface="Proxima Nova Semibold"/>
                <a:cs typeface="Proxima Nova Semibold"/>
                <a:sym typeface="Proxima Nova Semibold"/>
              </a:rPr>
              <a:t>Il est important de connaître vos obligations fiscales lorsque vous vendez à l'international sur Wish.</a:t>
            </a:r>
          </a:p>
        </p:txBody>
      </p:sp>
      <p:cxnSp>
        <p:nvCxnSpPr>
          <p:cNvPr id="537" name="Google Shape;537;p42"/>
          <p:cNvCxnSpPr/>
          <p:nvPr/>
        </p:nvCxnSpPr>
        <p:spPr>
          <a:xfrm>
            <a:off x="4275869" y="1984200"/>
            <a:ext cx="0" cy="2130300"/>
          </a:xfrm>
          <a:prstGeom prst="straightConnector1">
            <a:avLst/>
          </a:prstGeom>
          <a:noFill/>
          <a:ln cap="flat" cmpd="sng" w="19050">
            <a:solidFill>
              <a:srgbClr val="D0DBFF"/>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41" name="Shape 541"/>
        <p:cNvGrpSpPr/>
        <p:nvPr/>
      </p:nvGrpSpPr>
      <p:grpSpPr>
        <a:xfrm>
          <a:off x="0" y="0"/>
          <a:ext cx="0" cy="0"/>
          <a:chOff x="0" y="0"/>
          <a:chExt cx="0" cy="0"/>
        </a:xfrm>
      </p:grpSpPr>
      <p:sp>
        <p:nvSpPr>
          <p:cNvPr id="542" name="Google Shape;542;p43"/>
          <p:cNvSpPr/>
          <p:nvPr/>
        </p:nvSpPr>
        <p:spPr>
          <a:xfrm>
            <a:off x="437150" y="2806650"/>
            <a:ext cx="3804600" cy="11082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43" name="Google Shape;543;p43"/>
          <p:cNvSpPr/>
          <p:nvPr/>
        </p:nvSpPr>
        <p:spPr>
          <a:xfrm>
            <a:off x="4464949" y="2806650"/>
            <a:ext cx="3804600" cy="11082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44" name="Google Shape;544;p43"/>
          <p:cNvSpPr txBox="1"/>
          <p:nvPr/>
        </p:nvSpPr>
        <p:spPr>
          <a:xfrm>
            <a:off x="662600" y="2973850"/>
            <a:ext cx="3282000" cy="912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La fonctionnalité Wish "</a:t>
            </a:r>
            <a:r>
              <a:rPr sz="1100" u="sng" lang="fr-FR">
                <a:solidFill>
                  <a:schemeClr val="hlink"/>
                </a:solidFill>
                <a:latin typeface="Proxima Nova"/>
                <a:ea typeface="Proxima Nova"/>
                <a:cs typeface="Proxima Nova"/>
                <a:sym typeface="Proxima Nova"/>
                <a:hlinkClick r:id="rId3"/>
              </a:rPr>
              <a:t>Exportation de Déclaration Fiscale</a:t>
            </a:r>
            <a:r>
              <a:rPr sz="1100" lang="fr-FR">
                <a:solidFill>
                  <a:srgbClr val="4A5F6E"/>
                </a:solidFill>
                <a:latin typeface="Proxima Nova"/>
                <a:ea typeface="Proxima Nova"/>
                <a:cs typeface="Proxima Nova"/>
                <a:sym typeface="Proxima Nova"/>
              </a:rPr>
              <a:t>" vous permet de générer un rapport pour les transactions Wish liées aux taxes dans les régions non-concernées par la Facilitation de Plateforme Commerciale pour une période de temps donnée.</a:t>
            </a:r>
          </a:p>
        </p:txBody>
      </p:sp>
      <p:sp>
        <p:nvSpPr>
          <p:cNvPr id="545" name="Google Shape;545;p43"/>
          <p:cNvSpPr txBox="1"/>
          <p:nvPr/>
        </p:nvSpPr>
        <p:spPr>
          <a:xfrm>
            <a:off x="4726250" y="2811296"/>
            <a:ext cx="32820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rgbClr val="4A5F6E"/>
                </a:solidFill>
                <a:latin typeface="Proxima Nova"/>
                <a:ea typeface="Proxima Nova"/>
                <a:cs typeface="Proxima Nova"/>
                <a:sym typeface="Proxima Nova"/>
              </a:rPr>
              <a:t>Consultez les </a:t>
            </a:r>
            <a:r>
              <a:rPr sz="1100" u="sng" lang="fr-FR">
                <a:solidFill>
                  <a:schemeClr val="hlink"/>
                </a:solidFill>
                <a:latin typeface="Proxima Nova"/>
                <a:ea typeface="Proxima Nova"/>
                <a:cs typeface="Proxima Nova"/>
                <a:sym typeface="Proxima Nova"/>
                <a:hlinkClick r:id="rId4"/>
              </a:rPr>
              <a:t>sujets concernant les paramètres fiscaux</a:t>
            </a:r>
            <a:r>
              <a:rPr sz="1100" lang="fr-FR">
                <a:solidFill>
                  <a:srgbClr val="4A5F6E"/>
                </a:solidFill>
                <a:latin typeface="Proxima Nova"/>
                <a:ea typeface="Proxima Nova"/>
                <a:cs typeface="Proxima Nova"/>
                <a:sym typeface="Proxima Nova"/>
              </a:rPr>
              <a:t> sur notre Centre d'Aide aux Vendeurs avec de nombreux articles sur la collection et remise des taxes à l'international ainsi que </a:t>
            </a:r>
            <a:r>
              <a:rPr sz="1100" u="sng" lang="fr-FR">
                <a:solidFill>
                  <a:schemeClr val="hlink"/>
                </a:solidFill>
                <a:latin typeface="Proxima Nova"/>
                <a:ea typeface="Proxima Nova"/>
                <a:cs typeface="Proxima Nova"/>
                <a:sym typeface="Proxima Nova"/>
                <a:hlinkClick r:id="rId5"/>
              </a:rPr>
              <a:t>ces articles sur la Taxe sur la Valeur Ajoutée (TVA) dans l'Union Européenne (UE).</a:t>
            </a:r>
          </a:p>
        </p:txBody>
      </p:sp>
      <p:sp>
        <p:nvSpPr>
          <p:cNvPr id="546" name="Google Shape;546;p43"/>
          <p:cNvSpPr/>
          <p:nvPr/>
        </p:nvSpPr>
        <p:spPr>
          <a:xfrm>
            <a:off x="437150" y="2806650"/>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3</a:t>
            </a:r>
          </a:p>
        </p:txBody>
      </p:sp>
      <p:sp>
        <p:nvSpPr>
          <p:cNvPr id="547" name="Google Shape;547;p43"/>
          <p:cNvSpPr/>
          <p:nvPr/>
        </p:nvSpPr>
        <p:spPr>
          <a:xfrm>
            <a:off x="4464950" y="2806650"/>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4</a:t>
            </a:r>
          </a:p>
        </p:txBody>
      </p:sp>
      <p:sp>
        <p:nvSpPr>
          <p:cNvPr id="548" name="Google Shape;548;p43"/>
          <p:cNvSpPr txBox="1"/>
          <p:nvPr>
            <p:ph type="title"/>
          </p:nvPr>
        </p:nvSpPr>
        <p:spPr>
          <a:xfrm>
            <a:off x="428625" y="419750"/>
            <a:ext cx="3927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Comment Wish vous aide avec les taxes</a:t>
            </a:r>
          </a:p>
        </p:txBody>
      </p:sp>
      <p:sp>
        <p:nvSpPr>
          <p:cNvPr id="549" name="Google Shape;549;p43"/>
          <p:cNvSpPr/>
          <p:nvPr/>
        </p:nvSpPr>
        <p:spPr>
          <a:xfrm>
            <a:off x="428625" y="1257600"/>
            <a:ext cx="4124400" cy="12276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50" name="Google Shape;550;p43"/>
          <p:cNvSpPr/>
          <p:nvPr/>
        </p:nvSpPr>
        <p:spPr>
          <a:xfrm>
            <a:off x="4875900" y="1257600"/>
            <a:ext cx="3029700" cy="12276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51" name="Google Shape;551;p43"/>
          <p:cNvSpPr txBox="1"/>
          <p:nvPr/>
        </p:nvSpPr>
        <p:spPr>
          <a:xfrm>
            <a:off x="654075" y="1424800"/>
            <a:ext cx="3701700" cy="10989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lang="fr-FR">
                <a:solidFill>
                  <a:schemeClr val="dk2"/>
                </a:solidFill>
                <a:latin typeface="Proxima Nova"/>
                <a:ea typeface="Proxima Nova"/>
                <a:cs typeface="Proxima Nova"/>
                <a:sym typeface="Proxima Nova"/>
              </a:rPr>
              <a:t>Dans certaines régions, Wish est tenu par la loi d'agir en tant que "Facilitateur de Plateforme Commerciale". Cela signifie que Wish doit collecter et remettre les taxes automatiquement. Notre </a:t>
            </a:r>
            <a:r>
              <a:rPr sz="1100" u="sng" lang="fr-FR">
                <a:solidFill>
                  <a:schemeClr val="hlink"/>
                </a:solidFill>
                <a:latin typeface="Proxima Nova"/>
                <a:ea typeface="Proxima Nova"/>
                <a:cs typeface="Proxima Nova"/>
                <a:sym typeface="Proxima Nova"/>
                <a:hlinkClick r:id="rId6"/>
              </a:rPr>
              <a:t>Politique Fiscale</a:t>
            </a:r>
            <a:r>
              <a:rPr sz="1100" lang="fr-FR">
                <a:solidFill>
                  <a:schemeClr val="dk2"/>
                </a:solidFill>
                <a:latin typeface="Proxima Nova"/>
                <a:ea typeface="Proxima Nova"/>
                <a:cs typeface="Proxima Nova"/>
                <a:sym typeface="Proxima Nova"/>
              </a:rPr>
              <a:t> contient des informations sur ces exigences et sur les régions concernées.</a:t>
            </a:r>
          </a:p>
        </p:txBody>
      </p:sp>
      <p:sp>
        <p:nvSpPr>
          <p:cNvPr id="552" name="Google Shape;552;p43"/>
          <p:cNvSpPr txBox="1"/>
          <p:nvPr/>
        </p:nvSpPr>
        <p:spPr>
          <a:xfrm>
            <a:off x="5137200" y="1470775"/>
            <a:ext cx="2568900" cy="912600"/>
          </a:xfrm>
          <a:prstGeom prst="rect">
            <a:avLst/>
          </a:prstGeom>
          <a:no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800"/>
              </a:spcAft>
              <a:buNone/>
            </a:pPr>
            <a:r>
              <a:rPr sz="1100" u="sng" lang="fr-FR">
                <a:solidFill>
                  <a:schemeClr val="hlink"/>
                </a:solidFill>
                <a:latin typeface="Proxima Nova"/>
                <a:ea typeface="Proxima Nova"/>
                <a:cs typeface="Proxima Nova"/>
                <a:sym typeface="Proxima Nova"/>
                <a:hlinkClick r:id="rId7"/>
              </a:rPr>
              <a:t>La fonction Paramètres Fiscaux</a:t>
            </a:r>
            <a:r>
              <a:rPr sz="1100" lang="fr-FR">
                <a:solidFill>
                  <a:schemeClr val="dk2"/>
                </a:solidFill>
                <a:latin typeface="Proxima Nova"/>
                <a:ea typeface="Proxima Nova"/>
                <a:cs typeface="Proxima Nova"/>
                <a:sym typeface="Proxima Nova"/>
              </a:rPr>
              <a:t> de Wish vous permet de choisir si vous souhaitez que les taxes soient calculées et collectées automatiques pour les régions </a:t>
            </a:r>
            <a:r>
              <a:rPr sz="1100" b="true" lang="fr-FR">
                <a:solidFill>
                  <a:schemeClr val="dk2"/>
                </a:solidFill>
                <a:latin typeface="Proxima Nova"/>
                <a:ea typeface="Proxima Nova"/>
                <a:cs typeface="Proxima Nova"/>
                <a:sym typeface="Proxima Nova"/>
              </a:rPr>
              <a:t>non-concernées par la Facilitation de Plateforme Commerciale</a:t>
            </a:r>
            <a:r>
              <a:rPr sz="1100" lang="fr-FR">
                <a:solidFill>
                  <a:schemeClr val="dk2"/>
                </a:solidFill>
                <a:latin typeface="Proxima Nova"/>
                <a:ea typeface="Proxima Nova"/>
                <a:cs typeface="Proxima Nova"/>
                <a:sym typeface="Proxima Nova"/>
              </a:rPr>
              <a:t>.</a:t>
            </a:r>
          </a:p>
        </p:txBody>
      </p:sp>
      <p:sp>
        <p:nvSpPr>
          <p:cNvPr id="553" name="Google Shape;553;p43"/>
          <p:cNvSpPr/>
          <p:nvPr/>
        </p:nvSpPr>
        <p:spPr>
          <a:xfrm>
            <a:off x="428625" y="125760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1</a:t>
            </a:r>
          </a:p>
        </p:txBody>
      </p:sp>
      <p:sp>
        <p:nvSpPr>
          <p:cNvPr id="554" name="Google Shape;554;p43"/>
          <p:cNvSpPr/>
          <p:nvPr/>
        </p:nvSpPr>
        <p:spPr>
          <a:xfrm>
            <a:off x="4875900" y="1257605"/>
            <a:ext cx="310200" cy="310200"/>
          </a:xfrm>
          <a:prstGeom prst="ellipse">
            <a:avLst/>
          </a:prstGeom>
          <a:solidFill>
            <a:srgbClr val="D0DBFF"/>
          </a:solidFill>
          <a:ln cap="flat" cmpd="sng" w="19050">
            <a:solidFill>
              <a:srgbClr val="7996F9"/>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true" lang="fr-FR">
                <a:solidFill>
                  <a:srgbClr val="305BEF"/>
                </a:solidFill>
                <a:latin typeface="Proxima Nova"/>
                <a:ea typeface="Proxima Nova"/>
                <a:cs typeface="Proxima Nova"/>
                <a:sym typeface="Proxima Nova"/>
              </a:rPr>
              <a:t>2</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c15="http://schemas.microsoft.com/office/drawing/2012/chart">
  <p:cSld>
    <p:spTree>
      <p:nvGrpSpPr>
        <p:cNvPr id="558" name="Shape 558"/>
        <p:cNvGrpSpPr/>
        <p:nvPr/>
      </p:nvGrpSpPr>
      <p:grpSpPr>
        <a:xfrm>
          <a:off x="0" y="0"/>
          <a:ext cx="0" cy="0"/>
          <a:chOff x="0" y="0"/>
          <a:chExt cx="0" cy="0"/>
        </a:xfrm>
      </p:grpSpPr>
      <p:sp>
        <p:nvSpPr>
          <p:cNvPr id="559" name="Google Shape;559;p44"/>
          <p:cNvSpPr/>
          <p:nvPr/>
        </p:nvSpPr>
        <p:spPr>
          <a:xfrm>
            <a:off x="6502575" y="165200"/>
            <a:ext cx="1868700" cy="2017500"/>
          </a:xfrm>
          <a:prstGeom prst="roundRect">
            <a:avLst>
              <a:gd fmla="val 16667" name="adj"/>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60" name="Google Shape;560;p44"/>
          <p:cNvSpPr txBox="1"/>
          <p:nvPr>
            <p:ph type="title"/>
          </p:nvPr>
        </p:nvSpPr>
        <p:spPr>
          <a:xfrm>
            <a:off x="428625" y="419750"/>
            <a:ext cx="5433000" cy="310200"/>
          </a:xfrm>
          <a:prstGeom prst="rect">
            <a:avLst/>
          </a:prstGeom>
        </p:spPr>
        <p:txBody>
          <a:bodyPr anchorCtr="0" anchor="t" bIns="0" lIns="0" spcFirstLastPara="1" rIns="0" wrap="square" tIns="45700">
            <a:noAutofit/>
          </a:bodyPr>
          <a:lstStyle/>
          <a:p>
            <a:pPr indent="0" lvl="0" marL="0" rtl="0" algn="l">
              <a:spcBef>
                <a:spcPts val="0"/>
              </a:spcBef>
              <a:spcAft>
                <a:spcPts val="0"/>
              </a:spcAft>
              <a:buNone/>
            </a:pPr>
            <a:r>
              <a:rPr lang="fr-FR"/>
              <a:t>Vous souhaitez que Wish collecte les taxes pour vous ?* Utilisez nos Paramètres Fiscaux</a:t>
            </a:r>
          </a:p>
        </p:txBody>
      </p:sp>
      <p:sp>
        <p:nvSpPr>
          <p:cNvPr id="561" name="Google Shape;561;p44"/>
          <p:cNvSpPr/>
          <p:nvPr/>
        </p:nvSpPr>
        <p:spPr>
          <a:xfrm>
            <a:off x="428625" y="990575"/>
            <a:ext cx="5627100" cy="622800"/>
          </a:xfrm>
          <a:prstGeom prst="roundRect">
            <a:avLst>
              <a:gd fmla="val 5712" name="adj"/>
            </a:avLst>
          </a:prstGeom>
          <a:solidFill>
            <a:srgbClr val="D0DB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
        <p:nvSpPr>
          <p:cNvPr id="562" name="Google Shape;562;p44"/>
          <p:cNvSpPr txBox="1"/>
          <p:nvPr/>
        </p:nvSpPr>
        <p:spPr>
          <a:xfrm>
            <a:off x="860675" y="1262225"/>
            <a:ext cx="5383500" cy="484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true" sz="1100" lang="fr-FR">
                <a:solidFill>
                  <a:srgbClr val="022786"/>
                </a:solidFill>
                <a:latin typeface="Proxima Nova"/>
                <a:ea typeface="Proxima Nova"/>
                <a:cs typeface="Proxima Nova"/>
                <a:sym typeface="Proxima Nova"/>
              </a:rPr>
              <a:t>*Important : Si vous optez pour les Paramètres Fiscaux de Wish, veuillez vous assurez que les prix de vos produits excluent les taxes.</a:t>
            </a:r>
          </a:p>
          <a:p>
            <a:pPr indent="0" lvl="0" marL="0" rtl="0" algn="l">
              <a:lnSpc>
                <a:spcPct val="115000"/>
              </a:lnSpc>
              <a:spcBef>
                <a:spcPts val="0"/>
              </a:spcBef>
              <a:spcAft>
                <a:spcPts val="0"/>
              </a:spcAft>
              <a:buNone/>
            </a:pPr>
            <a:endParaRPr b="1" sz="1100">
              <a:solidFill>
                <a:srgbClr val="022786"/>
              </a:solidFill>
              <a:latin typeface="Proxima Nova"/>
              <a:ea typeface="Proxima Nova"/>
              <a:cs typeface="Proxima Nova"/>
              <a:sym typeface="Proxima Nova"/>
            </a:endParaRPr>
          </a:p>
          <a:p>
            <a:pPr indent="0" lvl="0" marL="0" rtl="0" algn="l">
              <a:lnSpc>
                <a:spcPct val="115000"/>
              </a:lnSpc>
              <a:spcBef>
                <a:spcPts val="0"/>
              </a:spcBef>
              <a:spcAft>
                <a:spcPts val="0"/>
              </a:spcAft>
              <a:buNone/>
            </a:pPr>
            <a:endParaRPr b="1" sz="1100">
              <a:solidFill>
                <a:srgbClr val="022786"/>
              </a:solidFill>
              <a:latin typeface="Proxima Nova"/>
              <a:ea typeface="Proxima Nova"/>
              <a:cs typeface="Proxima Nova"/>
              <a:sym typeface="Proxima Nova"/>
            </a:endParaRPr>
          </a:p>
        </p:txBody>
      </p:sp>
      <p:pic>
        <p:nvPicPr>
          <p:cNvPr id="563" name="Google Shape;563;p44"/>
          <p:cNvPicPr preferRelativeResize="0"/>
          <p:nvPr/>
        </p:nvPicPr>
        <p:blipFill>
          <a:blip r:embed="rId3">
            <a:alphaModFix/>
          </a:blip>
          <a:stretch>
            <a:fillRect/>
          </a:stretch>
        </p:blipFill>
        <p:spPr>
          <a:xfrm>
            <a:off x="563400" y="1115012"/>
            <a:ext cx="245800" cy="245800"/>
          </a:xfrm>
          <a:prstGeom prst="rect">
            <a:avLst/>
          </a:prstGeom>
          <a:noFill/>
          <a:ln>
            <a:noFill/>
          </a:ln>
        </p:spPr>
      </p:pic>
      <p:pic>
        <p:nvPicPr>
          <p:cNvPr id="564" name="Google Shape;564;p44"/>
          <p:cNvPicPr preferRelativeResize="0"/>
          <p:nvPr/>
        </p:nvPicPr>
        <p:blipFill rotWithShape="1">
          <a:blip r:embed="rId4">
            <a:alphaModFix/>
          </a:blip>
          <a:srcRect b="29809" l="0" r="0" t="0"/>
          <a:stretch/>
        </p:blipFill>
        <p:spPr>
          <a:xfrm>
            <a:off x="3960111" y="2436575"/>
            <a:ext cx="4317115" cy="2126549"/>
          </a:xfrm>
          <a:prstGeom prst="rect">
            <a:avLst/>
          </a:prstGeom>
          <a:noFill/>
          <a:ln cap="flat" cmpd="sng" w="76200">
            <a:solidFill>
              <a:srgbClr val="D0DBFF"/>
            </a:solidFill>
            <a:prstDash val="solid"/>
            <a:round/>
            <a:headEnd len="sm" w="sm" type="none"/>
            <a:tailEnd len="sm" w="sm" type="none"/>
          </a:ln>
        </p:spPr>
      </p:pic>
      <p:sp>
        <p:nvSpPr>
          <p:cNvPr id="565" name="Google Shape;565;p44"/>
          <p:cNvSpPr txBox="1"/>
          <p:nvPr/>
        </p:nvSpPr>
        <p:spPr>
          <a:xfrm>
            <a:off x="6603079" y="273500"/>
            <a:ext cx="1667700" cy="180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sz="1050" lang="fr-FR">
                <a:solidFill>
                  <a:schemeClr val="dk2"/>
                </a:solidFill>
                <a:latin typeface="Proxima Nova"/>
                <a:ea typeface="Proxima Nova"/>
                <a:cs typeface="Proxima Nova"/>
                <a:sym typeface="Proxima Nova"/>
              </a:rPr>
              <a:t>Consultez cette page régulièrement pour des informations mises à jour concernant la collecte requise de taxes régionales et gardez un œil sur les notifications par email concernant les régions où Wish a pour obligation de collecter et verser les taxes en votre nom.</a:t>
            </a:r>
          </a:p>
        </p:txBody>
      </p:sp>
      <p:sp>
        <p:nvSpPr>
          <p:cNvPr id="566" name="Google Shape;566;p44"/>
          <p:cNvSpPr txBox="1"/>
          <p:nvPr/>
        </p:nvSpPr>
        <p:spPr>
          <a:xfrm>
            <a:off x="428625" y="1876425"/>
            <a:ext cx="2943300" cy="2907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true" sz="1100" lang="fr-FR">
                <a:solidFill>
                  <a:schemeClr val="dk1"/>
                </a:solidFill>
                <a:latin typeface="Proxima Nova"/>
                <a:ea typeface="Proxima Nova"/>
                <a:cs typeface="Proxima Nova"/>
                <a:sym typeface="Proxima Nova"/>
              </a:rPr>
              <a:t>Sur notre </a:t>
            </a:r>
            <a:r>
              <a:rPr b="true" sz="1100" u="sng" lang="fr-FR">
                <a:solidFill>
                  <a:schemeClr val="hlink"/>
                </a:solidFill>
                <a:latin typeface="Proxima Nova"/>
                <a:ea typeface="Proxima Nova"/>
                <a:cs typeface="Proxima Nova"/>
                <a:sym typeface="Proxima Nova"/>
                <a:hlinkClick r:id="rId5"/>
              </a:rPr>
              <a:t>page des Paramètres Fiscaux</a:t>
            </a:r>
            <a:r>
              <a:rPr b="true" sz="1100" lang="fr-FR">
                <a:solidFill>
                  <a:schemeClr val="dk1"/>
                </a:solidFill>
                <a:latin typeface="Proxima Nova"/>
                <a:ea typeface="Proxima Nova"/>
                <a:cs typeface="Proxima Nova"/>
                <a:sym typeface="Proxima Nova"/>
              </a:rPr>
              <a:t> vous pouvez sélectionner les juridictions où vous souhaitez que Wish calcule et collecte les taxes indirectes (taxes à la vente, TPS et TVA) pour vous.</a:t>
            </a:r>
          </a:p>
          <a:p>
            <a:pPr indent="0" lvl="0" marL="0" rtl="0" algn="l">
              <a:lnSpc>
                <a:spcPct val="115000"/>
              </a:lnSpc>
              <a:spcBef>
                <a:spcPts val="0"/>
              </a:spcBef>
              <a:spcAft>
                <a:spcPts val="0"/>
              </a:spcAft>
              <a:buNone/>
            </a:pPr>
            <a:endParaRPr b="1" sz="1100">
              <a:solidFill>
                <a:srgbClr val="022786"/>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true" sz="1100" lang="fr-FR">
                <a:solidFill>
                  <a:srgbClr val="022786"/>
                </a:solidFill>
                <a:latin typeface="Proxima Nova"/>
                <a:ea typeface="Proxima Nova"/>
                <a:cs typeface="Proxima Nova"/>
                <a:sym typeface="Proxima Nova"/>
              </a:rPr>
              <a:t>Lorsque vous ajoutez des pays et des sous-régions à cette liste, Wish calcule et collecte le montant des taxes estimés auprès des clients et les incluent dans votre prochain paiement programmé (sujet aux critères d'Éligibilité de paiement), avec </a:t>
            </a:r>
            <a:r>
              <a:rPr b="true" sz="1100" u="sng" lang="fr-FR">
                <a:solidFill>
                  <a:schemeClr val="hlink"/>
                </a:solidFill>
                <a:latin typeface="Proxima Nova"/>
                <a:ea typeface="Proxima Nova"/>
                <a:cs typeface="Proxima Nova"/>
                <a:sym typeface="Proxima Nova"/>
                <a:hlinkClick r:id="rId6"/>
              </a:rPr>
              <a:t>certaines exceptions</a:t>
            </a:r>
            <a:r>
              <a:rPr b="true" sz="1100" lang="fr-FR">
                <a:solidFill>
                  <a:srgbClr val="022786"/>
                </a:solidFill>
                <a:latin typeface="Proxima Nova"/>
                <a:ea typeface="Proxima Nova"/>
                <a:cs typeface="Proxima Nova"/>
                <a:sym typeface="Proxima Nova"/>
              </a:rPr>
              <a:t>.</a:t>
            </a:r>
          </a:p>
          <a:p>
            <a:pPr indent="0" lvl="0" marL="0" rtl="0" algn="l">
              <a:lnSpc>
                <a:spcPct val="115000"/>
              </a:lnSpc>
              <a:spcBef>
                <a:spcPts val="0"/>
              </a:spcBef>
              <a:spcAft>
                <a:spcPts val="0"/>
              </a:spcAft>
              <a:buNone/>
            </a:pPr>
            <a:endParaRPr b="1" sz="1100">
              <a:solidFill>
                <a:srgbClr val="022786"/>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sz="1100" lang="fr-FR">
                <a:solidFill>
                  <a:srgbClr val="022786"/>
                </a:solidFill>
                <a:latin typeface="Proxima Nova"/>
                <a:ea typeface="Proxima Nova"/>
                <a:cs typeface="Proxima Nova"/>
                <a:sym typeface="Proxima Nova"/>
              </a:rPr>
              <a:t>Lorsque vous voyez une flèche déroulante (</a:t>
            </a:r>
            <a:r>
              <a:rPr sz="1100" lang="fr-FR">
                <a:solidFill>
                  <a:srgbClr val="696969"/>
                </a:solidFill>
                <a:latin typeface="Proxima Nova Extrabold"/>
                <a:ea typeface="Proxima Nova Extrabold"/>
                <a:cs typeface="Proxima Nova Extrabold"/>
                <a:sym typeface="Proxima Nova Extrabold"/>
              </a:rPr>
              <a:t>&gt;</a:t>
            </a:r>
            <a:r>
              <a:rPr sz="1100" lang="fr-FR">
                <a:solidFill>
                  <a:srgbClr val="022786"/>
                </a:solidFill>
                <a:latin typeface="Proxima Nova"/>
                <a:ea typeface="Proxima Nova"/>
                <a:cs typeface="Proxima Nova"/>
                <a:sym typeface="Proxima Nova"/>
              </a:rPr>
              <a:t>) à côté d'un pays dans cette liste, vous pouvez voir les paramètres par défaut ou sélectionner et dé-sélectionner les paramètres de collection de taxes pour les </a:t>
            </a:r>
            <a:r>
              <a:rPr sz="1100" b="true" lang="fr-FR">
                <a:solidFill>
                  <a:srgbClr val="022786"/>
                </a:solidFill>
                <a:latin typeface="Proxima Nova"/>
                <a:ea typeface="Proxima Nova"/>
                <a:cs typeface="Proxima Nova"/>
                <a:sym typeface="Proxima Nova"/>
              </a:rPr>
              <a:t>sous-régions</a:t>
            </a:r>
            <a:r>
              <a:rPr sz="1100" lang="fr-FR">
                <a:solidFill>
                  <a:srgbClr val="022786"/>
                </a:solidFill>
                <a:latin typeface="Proxima Nova"/>
                <a:ea typeface="Proxima Nova"/>
                <a:cs typeface="Proxima Nova"/>
                <a:sym typeface="Proxima Nova"/>
              </a:rPr>
              <a:t> du pays concerné.</a:t>
            </a:r>
          </a:p>
        </p:txBody>
      </p:sp>
      <p:sp>
        <p:nvSpPr>
          <p:cNvPr id="567" name="Google Shape;567;p44"/>
          <p:cNvSpPr/>
          <p:nvPr/>
        </p:nvSpPr>
        <p:spPr>
          <a:xfrm rot="-2700000">
            <a:off x="7314089" y="2019901"/>
            <a:ext cx="245649" cy="245649"/>
          </a:xfrm>
          <a:prstGeom prst="rtTriangle">
            <a:avLst/>
          </a:prstGeom>
          <a:solidFill>
            <a:srgbClr val="E5E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endParaRPr/>
          </a:p>
        </p:txBody>
      </p:sp>
    </p:spTree>
  </p:cSld>
  <p:clrMapOvr>
    <a:masterClrMapping/>
  </p:clrMapOvr>
</p:sld>
</file>

<file path=ppt/theme/theme1.xml><?xml version="1.0" encoding="utf-8"?>
<a:theme xmlns:a="http://schemas.openxmlformats.org/drawingml/2006/main" xmlns:r="http://schemas.openxmlformats.org/officeDocument/2006/relationships" name="Wish Merchants Slide Template">
  <a:themeElements>
    <a:clrScheme name="Simple Light">
      <a:dk1>
        <a:srgbClr val="022786"/>
      </a:dk1>
      <a:lt1>
        <a:srgbClr val="FFFFFF"/>
      </a:lt1>
      <a:dk2>
        <a:srgbClr val="4A5F6E"/>
      </a:dk2>
      <a:lt2>
        <a:srgbClr val="D0DBFF"/>
      </a:lt2>
      <a:accent1>
        <a:srgbClr val="FFC72C"/>
      </a:accent1>
      <a:accent2>
        <a:srgbClr val="E5ECFF"/>
      </a:accent2>
      <a:accent3>
        <a:srgbClr val="D0DBFF"/>
      </a:accent3>
      <a:accent4>
        <a:srgbClr val="7996F9"/>
      </a:accent4>
      <a:accent5>
        <a:srgbClr val="305BEF"/>
      </a:accent5>
      <a:accent6>
        <a:srgbClr val="022786"/>
      </a:accent6>
      <a:hlink>
        <a:srgbClr val="E3812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