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Proxima Nova"/>
      <p:regular r:id="rId35"/>
      <p:bold r:id="rId36"/>
      <p:italic r:id="rId37"/>
      <p:boldItalic r:id="rId38"/>
    </p:embeddedFont>
    <p:embeddedFont>
      <p:font typeface="Proxima Nova Extrabold"/>
      <p:bold r:id="rId39"/>
    </p:embeddedFont>
    <p:embeddedFont>
      <p:font typeface="Proxima Nova Semibold"/>
      <p:regular r:id="rId40"/>
      <p:bold r:id="rId41"/>
      <p:boldItalic r:id="rId42"/>
    </p:embeddedFont>
    <p:embeddedFont>
      <p:font typeface="Helvetica Neue Light"/>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20">
          <p15:clr>
            <a:srgbClr val="9AA0A6"/>
          </p15:clr>
        </p15:guide>
        <p15:guide id="2" orient="horz" pos="1182">
          <p15:clr>
            <a:srgbClr val="9AA0A6"/>
          </p15:clr>
        </p15:guide>
        <p15:guide id="3" pos="846">
          <p15:clr>
            <a:srgbClr val="9AA0A6"/>
          </p15:clr>
        </p15:guide>
        <p15:guide id="4" orient="horz" pos="1826">
          <p15:clr>
            <a:srgbClr val="9AA0A6"/>
          </p15:clr>
        </p15:guide>
        <p15:guide id="5" pos="3629">
          <p15:clr>
            <a:srgbClr val="9AA0A6"/>
          </p15:clr>
        </p15:guide>
        <p15:guide id="6" pos="280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D5F7739-AD5E-4B54-B36A-20DBA2FB669A}">
  <a:tblStyle styleId="{4D5F7739-AD5E-4B54-B36A-20DBA2FB669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20" orient="horz"/>
        <p:guide pos="1182" orient="horz"/>
        <p:guide pos="846"/>
        <p:guide pos="1826" orient="horz"/>
        <p:guide pos="3629"/>
        <p:guide pos="2809"/>
      </p:guideLst>
    </p:cSldViewPr>
  </p:slideViewPr>
</p:viewPr>
</file>

<file path=ppt/_rels/presentation.xml.rels><?xml version="1.0" encoding="utf-8"?>
<Relationships xmlns="http://schemas.openxmlformats.org/package/2006/relationships"><Relationship Id="rId40" Type="http://schemas.openxmlformats.org/officeDocument/2006/relationships/font" Target="fonts/ProximaNovaSemibold-regular.fntdata"/><Relationship Id="rId42" Type="http://schemas.openxmlformats.org/officeDocument/2006/relationships/font" Target="fonts/ProximaNovaSemibold-boldItalic.fntdata"/><Relationship Id="rId41" Type="http://schemas.openxmlformats.org/officeDocument/2006/relationships/font" Target="fonts/ProximaNovaSemibold-bold.fntdata"/><Relationship Id="rId44" Type="http://schemas.openxmlformats.org/officeDocument/2006/relationships/font" Target="fonts/HelveticaNeueLight-bold.fntdata"/><Relationship Id="rId43" Type="http://schemas.openxmlformats.org/officeDocument/2006/relationships/font" Target="fonts/HelveticaNeueLight-regular.fntdata"/><Relationship Id="rId46" Type="http://schemas.openxmlformats.org/officeDocument/2006/relationships/font" Target="fonts/HelveticaNeueLight-boldItalic.fntdata"/><Relationship Id="rId45" Type="http://schemas.openxmlformats.org/officeDocument/2006/relationships/font" Target="fonts/HelveticaNeue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ProximaNova-regular.fntdata"/><Relationship Id="rId34" Type="http://schemas.openxmlformats.org/officeDocument/2006/relationships/slide" Target="slides/slide28.xml"/><Relationship Id="rId37" Type="http://schemas.openxmlformats.org/officeDocument/2006/relationships/font" Target="fonts/ProximaNova-italic.fntdata"/><Relationship Id="rId36" Type="http://schemas.openxmlformats.org/officeDocument/2006/relationships/font" Target="fonts/ProximaNova-bold.fntdata"/><Relationship Id="rId39" Type="http://schemas.openxmlformats.org/officeDocument/2006/relationships/font" Target="fonts/ProximaNovaExtrabold-bold.fntdata"/><Relationship Id="rId38" Type="http://schemas.openxmlformats.org/officeDocument/2006/relationships/font" Target="fonts/ProximaNova-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451" name="Shape 451"/>
        <p:cNvGrpSpPr/>
        <p:nvPr/>
      </p:nvGrpSpPr>
      <p:grpSpPr>
        <a:xfrm>
          <a:off x="0" y="0"/>
          <a:ext cx="0" cy="0"/>
          <a:chOff x="0" y="0"/>
          <a:chExt cx="0" cy="0"/>
        </a:xfrm>
      </p:grpSpPr>
      <p:sp>
        <p:nvSpPr>
          <p:cNvPr id="452" name="Google Shape;452;gb6ecfcdd0a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b6ecfcdd0a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68" name="Shape 568"/>
        <p:cNvGrpSpPr/>
        <p:nvPr/>
      </p:nvGrpSpPr>
      <p:grpSpPr>
        <a:xfrm>
          <a:off x="0" y="0"/>
          <a:ext cx="0" cy="0"/>
          <a:chOff x="0" y="0"/>
          <a:chExt cx="0" cy="0"/>
        </a:xfrm>
      </p:grpSpPr>
      <p:sp>
        <p:nvSpPr>
          <p:cNvPr id="569" name="Google Shape;569;ge26aeae7e1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e26aeae7e1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80" name="Shape 580"/>
        <p:cNvGrpSpPr/>
        <p:nvPr/>
      </p:nvGrpSpPr>
      <p:grpSpPr>
        <a:xfrm>
          <a:off x="0" y="0"/>
          <a:ext cx="0" cy="0"/>
          <a:chOff x="0" y="0"/>
          <a:chExt cx="0" cy="0"/>
        </a:xfrm>
      </p:grpSpPr>
      <p:sp>
        <p:nvSpPr>
          <p:cNvPr id="581" name="Google Shape;581;ge1fb63bf3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e1fb63bf3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91" name="Shape 591"/>
        <p:cNvGrpSpPr/>
        <p:nvPr/>
      </p:nvGrpSpPr>
      <p:grpSpPr>
        <a:xfrm>
          <a:off x="0" y="0"/>
          <a:ext cx="0" cy="0"/>
          <a:chOff x="0" y="0"/>
          <a:chExt cx="0" cy="0"/>
        </a:xfrm>
      </p:grpSpPr>
      <p:sp>
        <p:nvSpPr>
          <p:cNvPr id="592" name="Google Shape;592;ge26aeae7e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e26aeae7e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04" name="Shape 604"/>
        <p:cNvGrpSpPr/>
        <p:nvPr/>
      </p:nvGrpSpPr>
      <p:grpSpPr>
        <a:xfrm>
          <a:off x="0" y="0"/>
          <a:ext cx="0" cy="0"/>
          <a:chOff x="0" y="0"/>
          <a:chExt cx="0" cy="0"/>
        </a:xfrm>
      </p:grpSpPr>
      <p:sp>
        <p:nvSpPr>
          <p:cNvPr id="605" name="Google Shape;605;ge1fb63bf30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e1fb63bf30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15" name="Shape 615"/>
        <p:cNvGrpSpPr/>
        <p:nvPr/>
      </p:nvGrpSpPr>
      <p:grpSpPr>
        <a:xfrm>
          <a:off x="0" y="0"/>
          <a:ext cx="0" cy="0"/>
          <a:chOff x="0" y="0"/>
          <a:chExt cx="0" cy="0"/>
        </a:xfrm>
      </p:grpSpPr>
      <p:sp>
        <p:nvSpPr>
          <p:cNvPr id="616" name="Google Shape;616;ge1fb63bf30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e1fb63bf30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22" name="Shape 622"/>
        <p:cNvGrpSpPr/>
        <p:nvPr/>
      </p:nvGrpSpPr>
      <p:grpSpPr>
        <a:xfrm>
          <a:off x="0" y="0"/>
          <a:ext cx="0" cy="0"/>
          <a:chOff x="0" y="0"/>
          <a:chExt cx="0" cy="0"/>
        </a:xfrm>
      </p:grpSpPr>
      <p:sp>
        <p:nvSpPr>
          <p:cNvPr id="623" name="Google Shape;623;ge1fb63bf30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e1fb63bf30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38" name="Shape 638"/>
        <p:cNvGrpSpPr/>
        <p:nvPr/>
      </p:nvGrpSpPr>
      <p:grpSpPr>
        <a:xfrm>
          <a:off x="0" y="0"/>
          <a:ext cx="0" cy="0"/>
          <a:chOff x="0" y="0"/>
          <a:chExt cx="0" cy="0"/>
        </a:xfrm>
      </p:grpSpPr>
      <p:sp>
        <p:nvSpPr>
          <p:cNvPr id="639" name="Google Shape;639;ge1fb63bf30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e1fb63bf30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50" name="Shape 650"/>
        <p:cNvGrpSpPr/>
        <p:nvPr/>
      </p:nvGrpSpPr>
      <p:grpSpPr>
        <a:xfrm>
          <a:off x="0" y="0"/>
          <a:ext cx="0" cy="0"/>
          <a:chOff x="0" y="0"/>
          <a:chExt cx="0" cy="0"/>
        </a:xfrm>
      </p:grpSpPr>
      <p:sp>
        <p:nvSpPr>
          <p:cNvPr id="651" name="Google Shape;651;ge1fb63bf30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e1fb63bf30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64" name="Shape 664"/>
        <p:cNvGrpSpPr/>
        <p:nvPr/>
      </p:nvGrpSpPr>
      <p:grpSpPr>
        <a:xfrm>
          <a:off x="0" y="0"/>
          <a:ext cx="0" cy="0"/>
          <a:chOff x="0" y="0"/>
          <a:chExt cx="0" cy="0"/>
        </a:xfrm>
      </p:grpSpPr>
      <p:sp>
        <p:nvSpPr>
          <p:cNvPr id="665" name="Google Shape;665;ge1fb63bf30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e1fb63bf30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73" name="Shape 673"/>
        <p:cNvGrpSpPr/>
        <p:nvPr/>
      </p:nvGrpSpPr>
      <p:grpSpPr>
        <a:xfrm>
          <a:off x="0" y="0"/>
          <a:ext cx="0" cy="0"/>
          <a:chOff x="0" y="0"/>
          <a:chExt cx="0" cy="0"/>
        </a:xfrm>
      </p:grpSpPr>
      <p:sp>
        <p:nvSpPr>
          <p:cNvPr id="674" name="Google Shape;674;ge1fb63bf30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e1fb63bf30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467" name="Shape 467"/>
        <p:cNvGrpSpPr/>
        <p:nvPr/>
      </p:nvGrpSpPr>
      <p:grpSpPr>
        <a:xfrm>
          <a:off x="0" y="0"/>
          <a:ext cx="0" cy="0"/>
          <a:chOff x="0" y="0"/>
          <a:chExt cx="0" cy="0"/>
        </a:xfrm>
      </p:grpSpPr>
      <p:sp>
        <p:nvSpPr>
          <p:cNvPr id="468" name="Google Shape;468;ge08711317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e08711317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88" name="Shape 688"/>
        <p:cNvGrpSpPr/>
        <p:nvPr/>
      </p:nvGrpSpPr>
      <p:grpSpPr>
        <a:xfrm>
          <a:off x="0" y="0"/>
          <a:ext cx="0" cy="0"/>
          <a:chOff x="0" y="0"/>
          <a:chExt cx="0" cy="0"/>
        </a:xfrm>
      </p:grpSpPr>
      <p:sp>
        <p:nvSpPr>
          <p:cNvPr id="689" name="Google Shape;689;ge1fb63bf30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e1fb63bf30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02" name="Shape 702"/>
        <p:cNvGrpSpPr/>
        <p:nvPr/>
      </p:nvGrpSpPr>
      <p:grpSpPr>
        <a:xfrm>
          <a:off x="0" y="0"/>
          <a:ext cx="0" cy="0"/>
          <a:chOff x="0" y="0"/>
          <a:chExt cx="0" cy="0"/>
        </a:xfrm>
      </p:grpSpPr>
      <p:sp>
        <p:nvSpPr>
          <p:cNvPr id="703" name="Google Shape;703;ge1fb63bf30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e1fb63bf30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16" name="Shape 716"/>
        <p:cNvGrpSpPr/>
        <p:nvPr/>
      </p:nvGrpSpPr>
      <p:grpSpPr>
        <a:xfrm>
          <a:off x="0" y="0"/>
          <a:ext cx="0" cy="0"/>
          <a:chOff x="0" y="0"/>
          <a:chExt cx="0" cy="0"/>
        </a:xfrm>
      </p:grpSpPr>
      <p:sp>
        <p:nvSpPr>
          <p:cNvPr id="717" name="Google Shape;717;ge1fb63bf30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e1fb63bf30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24" name="Shape 724"/>
        <p:cNvGrpSpPr/>
        <p:nvPr/>
      </p:nvGrpSpPr>
      <p:grpSpPr>
        <a:xfrm>
          <a:off x="0" y="0"/>
          <a:ext cx="0" cy="0"/>
          <a:chOff x="0" y="0"/>
          <a:chExt cx="0" cy="0"/>
        </a:xfrm>
      </p:grpSpPr>
      <p:sp>
        <p:nvSpPr>
          <p:cNvPr id="725" name="Google Shape;725;ge41829301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e41829301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39" name="Shape 739"/>
        <p:cNvGrpSpPr/>
        <p:nvPr/>
      </p:nvGrpSpPr>
      <p:grpSpPr>
        <a:xfrm>
          <a:off x="0" y="0"/>
          <a:ext cx="0" cy="0"/>
          <a:chOff x="0" y="0"/>
          <a:chExt cx="0" cy="0"/>
        </a:xfrm>
      </p:grpSpPr>
      <p:sp>
        <p:nvSpPr>
          <p:cNvPr id="740" name="Google Shape;740;ge1fb63bf30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e1fb63bf30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47" name="Shape 747"/>
        <p:cNvGrpSpPr/>
        <p:nvPr/>
      </p:nvGrpSpPr>
      <p:grpSpPr>
        <a:xfrm>
          <a:off x="0" y="0"/>
          <a:ext cx="0" cy="0"/>
          <a:chOff x="0" y="0"/>
          <a:chExt cx="0" cy="0"/>
        </a:xfrm>
      </p:grpSpPr>
      <p:sp>
        <p:nvSpPr>
          <p:cNvPr id="748" name="Google Shape;748;ge1fb63bf30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e1fb63bf30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58" name="Shape 758"/>
        <p:cNvGrpSpPr/>
        <p:nvPr/>
      </p:nvGrpSpPr>
      <p:grpSpPr>
        <a:xfrm>
          <a:off x="0" y="0"/>
          <a:ext cx="0" cy="0"/>
          <a:chOff x="0" y="0"/>
          <a:chExt cx="0" cy="0"/>
        </a:xfrm>
      </p:grpSpPr>
      <p:sp>
        <p:nvSpPr>
          <p:cNvPr id="759" name="Google Shape;759;ge1fb63bf30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e1fb63bf30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66" name="Shape 766"/>
        <p:cNvGrpSpPr/>
        <p:nvPr/>
      </p:nvGrpSpPr>
      <p:grpSpPr>
        <a:xfrm>
          <a:off x="0" y="0"/>
          <a:ext cx="0" cy="0"/>
          <a:chOff x="0" y="0"/>
          <a:chExt cx="0" cy="0"/>
        </a:xfrm>
      </p:grpSpPr>
      <p:sp>
        <p:nvSpPr>
          <p:cNvPr id="767" name="Google Shape;767;ge1fb63bf30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e1fb63bf30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72" name="Shape 772"/>
        <p:cNvGrpSpPr/>
        <p:nvPr/>
      </p:nvGrpSpPr>
      <p:grpSpPr>
        <a:xfrm>
          <a:off x="0" y="0"/>
          <a:ext cx="0" cy="0"/>
          <a:chOff x="0" y="0"/>
          <a:chExt cx="0" cy="0"/>
        </a:xfrm>
      </p:grpSpPr>
      <p:sp>
        <p:nvSpPr>
          <p:cNvPr id="773" name="Google Shape;773;ge418292f38_4_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endParaRPr b="0" i="0" sz="1200" u="none" cap="none" strike="noStrike">
              <a:solidFill>
                <a:schemeClr val="dk1"/>
              </a:solidFill>
              <a:latin typeface="Arial"/>
              <a:ea typeface="Arial"/>
              <a:cs typeface="Arial"/>
              <a:sym typeface="Arial"/>
            </a:endParaRPr>
          </a:p>
        </p:txBody>
      </p:sp>
      <p:sp>
        <p:nvSpPr>
          <p:cNvPr id="774" name="Google Shape;774;ge418292f38_4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482" name="Shape 482"/>
        <p:cNvGrpSpPr/>
        <p:nvPr/>
      </p:nvGrpSpPr>
      <p:grpSpPr>
        <a:xfrm>
          <a:off x="0" y="0"/>
          <a:ext cx="0" cy="0"/>
          <a:chOff x="0" y="0"/>
          <a:chExt cx="0" cy="0"/>
        </a:xfrm>
      </p:grpSpPr>
      <p:sp>
        <p:nvSpPr>
          <p:cNvPr id="483" name="Google Shape;483;ge1fb63bf3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e1fb63bf3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494" name="Shape 494"/>
        <p:cNvGrpSpPr/>
        <p:nvPr/>
      </p:nvGrpSpPr>
      <p:grpSpPr>
        <a:xfrm>
          <a:off x="0" y="0"/>
          <a:ext cx="0" cy="0"/>
          <a:chOff x="0" y="0"/>
          <a:chExt cx="0" cy="0"/>
        </a:xfrm>
      </p:grpSpPr>
      <p:sp>
        <p:nvSpPr>
          <p:cNvPr id="495" name="Google Shape;495;ge26aeae7e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e26aeae7e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03" name="Shape 503"/>
        <p:cNvGrpSpPr/>
        <p:nvPr/>
      </p:nvGrpSpPr>
      <p:grpSpPr>
        <a:xfrm>
          <a:off x="0" y="0"/>
          <a:ext cx="0" cy="0"/>
          <a:chOff x="0" y="0"/>
          <a:chExt cx="0" cy="0"/>
        </a:xfrm>
      </p:grpSpPr>
      <p:sp>
        <p:nvSpPr>
          <p:cNvPr id="504" name="Google Shape;504;ge1fb63bf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e1fb63bf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12" name="Shape 512"/>
        <p:cNvGrpSpPr/>
        <p:nvPr/>
      </p:nvGrpSpPr>
      <p:grpSpPr>
        <a:xfrm>
          <a:off x="0" y="0"/>
          <a:ext cx="0" cy="0"/>
          <a:chOff x="0" y="0"/>
          <a:chExt cx="0" cy="0"/>
        </a:xfrm>
      </p:grpSpPr>
      <p:sp>
        <p:nvSpPr>
          <p:cNvPr id="513" name="Google Shape;513;ge1fb63bf3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e1fb63bf3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29" name="Shape 529"/>
        <p:cNvGrpSpPr/>
        <p:nvPr/>
      </p:nvGrpSpPr>
      <p:grpSpPr>
        <a:xfrm>
          <a:off x="0" y="0"/>
          <a:ext cx="0" cy="0"/>
          <a:chOff x="0" y="0"/>
          <a:chExt cx="0" cy="0"/>
        </a:xfrm>
      </p:grpSpPr>
      <p:sp>
        <p:nvSpPr>
          <p:cNvPr id="530" name="Google Shape;530;ge41829301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e41829301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38" name="Shape 538"/>
        <p:cNvGrpSpPr/>
        <p:nvPr/>
      </p:nvGrpSpPr>
      <p:grpSpPr>
        <a:xfrm>
          <a:off x="0" y="0"/>
          <a:ext cx="0" cy="0"/>
          <a:chOff x="0" y="0"/>
          <a:chExt cx="0" cy="0"/>
        </a:xfrm>
      </p:grpSpPr>
      <p:sp>
        <p:nvSpPr>
          <p:cNvPr id="539" name="Google Shape;539;ge1fb63bf30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e1fb63bf30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55" name="Shape 555"/>
        <p:cNvGrpSpPr/>
        <p:nvPr/>
      </p:nvGrpSpPr>
      <p:grpSpPr>
        <a:xfrm>
          <a:off x="0" y="0"/>
          <a:ext cx="0" cy="0"/>
          <a:chOff x="0" y="0"/>
          <a:chExt cx="0" cy="0"/>
        </a:xfrm>
      </p:grpSpPr>
      <p:sp>
        <p:nvSpPr>
          <p:cNvPr id="556" name="Google Shape;556;ge1fb63bf3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e1fb63bf3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8.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9.pn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6.pn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8.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4.pn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32.pn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32.pn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30.png"/><Relationship Id="rId4" Type="http://schemas.openxmlformats.org/officeDocument/2006/relationships/image" Target="../media/image8.pn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Standard 2 1 1 1">
  <p:cSld name="CUSTOM_2_1_1_1">
    <p:spTree>
      <p:nvGrpSpPr>
        <p:cNvPr id="7" name="Shape 7"/>
        <p:cNvGrpSpPr/>
        <p:nvPr/>
      </p:nvGrpSpPr>
      <p:grpSpPr>
        <a:xfrm>
          <a:off x="0" y="0"/>
          <a:ext cx="0" cy="0"/>
          <a:chOff x="0" y="0"/>
          <a:chExt cx="0" cy="0"/>
        </a:xfrm>
      </p:grpSpPr>
      <p:sp>
        <p:nvSpPr>
          <p:cNvPr id="8" name="Google Shape;8;p2"/>
          <p:cNvSpPr/>
          <p:nvPr/>
        </p:nvSpPr>
        <p:spPr>
          <a:xfrm>
            <a:off x="0" y="0"/>
            <a:ext cx="9144000" cy="51435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sp>
        <p:nvSpPr>
          <p:cNvPr id="9" name="Google Shape;9;p2"/>
          <p:cNvSpPr txBox="1"/>
          <p:nvPr>
            <p:ph type="title"/>
          </p:nvPr>
        </p:nvSpPr>
        <p:spPr>
          <a:xfrm>
            <a:off x="4270800" y="2207500"/>
            <a:ext cx="3708900" cy="1249800"/>
          </a:xfrm>
          <a:prstGeom prst="rect">
            <a:avLst/>
          </a:prstGeom>
          <a:noFill/>
          <a:ln>
            <a:noFill/>
          </a:ln>
        </p:spPr>
        <p:txBody>
          <a:bodyPr anchorCtr="0" anchor="t" bIns="91425" lIns="0" spcFirstLastPara="1" rIns="91425" wrap="square" tIns="91425">
            <a:spAutoFit/>
          </a:bodyPr>
          <a:lstStyle>
            <a:lvl1pPr lvl="0" rtl="0">
              <a:spcBef>
                <a:spcPts val="0"/>
              </a:spcBef>
              <a:spcAft>
                <a:spcPts val="0"/>
              </a:spcAft>
              <a:buClr>
                <a:schemeClr val="lt1"/>
              </a:buClr>
              <a:buSzPts val="3400"/>
              <a:buFont typeface="Proxima Nova"/>
              <a:buNone/>
              <a:defRPr b="1" sz="3400">
                <a:solidFill>
                  <a:schemeClr val="lt1"/>
                </a:solidFill>
                <a:latin typeface="Proxima Nova"/>
                <a:ea typeface="Proxima Nova"/>
                <a:cs typeface="Proxima Nova"/>
                <a:sym typeface="Proxima Nov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 name="Google Shape;10;p2"/>
          <p:cNvSpPr txBox="1"/>
          <p:nvPr>
            <p:ph idx="1" type="subTitle"/>
          </p:nvPr>
        </p:nvSpPr>
        <p:spPr>
          <a:xfrm>
            <a:off x="4270800" y="3338675"/>
            <a:ext cx="3565500" cy="4281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accent1"/>
              </a:buClr>
              <a:buSzPts val="1600"/>
              <a:buFont typeface="Proxima Nova Semibold"/>
              <a:buNone/>
              <a:defRPr sz="1600">
                <a:solidFill>
                  <a:schemeClr val="accent1"/>
                </a:solidFill>
                <a:latin typeface="Proxima Nova Semibold"/>
                <a:ea typeface="Proxima Nova Semibold"/>
                <a:cs typeface="Proxima Nova Semibold"/>
                <a:sym typeface="Proxima Nova Semibold"/>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pic>
        <p:nvPicPr>
          <p:cNvPr id="11" name="Google Shape;11;p2"/>
          <p:cNvPicPr preferRelativeResize="0"/>
          <p:nvPr/>
        </p:nvPicPr>
        <p:blipFill>
          <a:blip r:embed="rId2">
            <a:alphaModFix/>
          </a:blip>
          <a:stretch>
            <a:fillRect/>
          </a:stretch>
        </p:blipFill>
        <p:spPr>
          <a:xfrm>
            <a:off x="4270800" y="1371600"/>
            <a:ext cx="2275275" cy="393600"/>
          </a:xfrm>
          <a:prstGeom prst="rect">
            <a:avLst/>
          </a:prstGeom>
          <a:noFill/>
          <a:ln>
            <a:noFill/>
          </a:ln>
        </p:spPr>
      </p:pic>
    </p:spTree>
  </p:cSld>
  <p:clrMapOvr>
    <a:masterClrMapping/>
  </p:clrMapOvr>
  <p:extLst>
    <p:ext uri="{DCECCB84-F9BA-43D5-87BE-67443E8EF086}">
      <p15:sldGuideLst>
        <p15:guide id="1" pos="256">
          <p15:clr>
            <a:srgbClr val="FA7B17"/>
          </p15:clr>
        </p15:guide>
        <p15:guide id="2" orient="horz" pos="261">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allout 3">
  <p:cSld name="CUSTOM_13">
    <p:spTree>
      <p:nvGrpSpPr>
        <p:cNvPr id="143" name="Shape 143"/>
        <p:cNvGrpSpPr/>
        <p:nvPr/>
      </p:nvGrpSpPr>
      <p:grpSpPr>
        <a:xfrm>
          <a:off x="0" y="0"/>
          <a:ext cx="0" cy="0"/>
          <a:chOff x="0" y="0"/>
          <a:chExt cx="0" cy="0"/>
        </a:xfrm>
      </p:grpSpPr>
      <p:sp>
        <p:nvSpPr>
          <p:cNvPr id="144" name="Google Shape;144;p11"/>
          <p:cNvSpPr/>
          <p:nvPr/>
        </p:nvSpPr>
        <p:spPr>
          <a:xfrm>
            <a:off x="443550" y="1166340"/>
            <a:ext cx="1822200" cy="611700"/>
          </a:xfrm>
          <a:prstGeom prst="rect">
            <a:avLst/>
          </a:prstGeom>
          <a:solidFill>
            <a:schemeClr val="lt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45" name="Google Shape;145;p11"/>
          <p:cNvSpPr/>
          <p:nvPr/>
        </p:nvSpPr>
        <p:spPr>
          <a:xfrm>
            <a:off x="443550" y="1778155"/>
            <a:ext cx="1822200" cy="2199000"/>
          </a:xfrm>
          <a:prstGeom prst="rect">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46" name="Google Shape;146;p11"/>
          <p:cNvSpPr txBox="1"/>
          <p:nvPr>
            <p:ph idx="1" type="body"/>
          </p:nvPr>
        </p:nvSpPr>
        <p:spPr>
          <a:xfrm>
            <a:off x="516017" y="195161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1pPr>
            <a:lvl2pPr indent="-298450" lvl="1" marL="914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2pPr>
            <a:lvl3pPr indent="-298450" lvl="2" marL="1371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3pPr>
            <a:lvl4pPr indent="-298450" lvl="3" marL="1828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4pPr>
            <a:lvl5pPr indent="-298450" lvl="4" marL="22860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5pPr>
            <a:lvl6pPr indent="-298450" lvl="5" marL="2743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6pPr>
            <a:lvl7pPr indent="-298450" lvl="6" marL="3200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7pPr>
            <a:lvl8pPr indent="-298450" lvl="7" marL="3657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8pPr>
            <a:lvl9pPr indent="-298450" lvl="8" marL="4114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9pPr>
          </a:lstStyle>
          <a:p/>
        </p:txBody>
      </p:sp>
      <p:sp>
        <p:nvSpPr>
          <p:cNvPr id="147" name="Google Shape;147;p11"/>
          <p:cNvSpPr/>
          <p:nvPr/>
        </p:nvSpPr>
        <p:spPr>
          <a:xfrm>
            <a:off x="2461125" y="1371603"/>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48" name="Google Shape;148;p11"/>
          <p:cNvSpPr/>
          <p:nvPr/>
        </p:nvSpPr>
        <p:spPr>
          <a:xfrm>
            <a:off x="2461125" y="1983417"/>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49" name="Google Shape;149;p11"/>
          <p:cNvSpPr txBox="1"/>
          <p:nvPr>
            <p:ph idx="2" type="subTitle"/>
          </p:nvPr>
        </p:nvSpPr>
        <p:spPr>
          <a:xfrm>
            <a:off x="2565675"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50" name="Google Shape;150;p11"/>
          <p:cNvSpPr txBox="1"/>
          <p:nvPr>
            <p:ph idx="3" type="body"/>
          </p:nvPr>
        </p:nvSpPr>
        <p:spPr>
          <a:xfrm>
            <a:off x="2533592" y="20806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51" name="Google Shape;151;p11"/>
          <p:cNvSpPr/>
          <p:nvPr/>
        </p:nvSpPr>
        <p:spPr>
          <a:xfrm>
            <a:off x="4454406" y="1371603"/>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52" name="Google Shape;152;p11"/>
          <p:cNvSpPr/>
          <p:nvPr/>
        </p:nvSpPr>
        <p:spPr>
          <a:xfrm>
            <a:off x="4454406" y="1983417"/>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53" name="Google Shape;153;p11"/>
          <p:cNvSpPr txBox="1"/>
          <p:nvPr>
            <p:ph idx="4" type="body"/>
          </p:nvPr>
        </p:nvSpPr>
        <p:spPr>
          <a:xfrm>
            <a:off x="4526873" y="20806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54" name="Google Shape;154;p11"/>
          <p:cNvSpPr/>
          <p:nvPr/>
        </p:nvSpPr>
        <p:spPr>
          <a:xfrm>
            <a:off x="6447687" y="1371603"/>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55" name="Google Shape;155;p11"/>
          <p:cNvSpPr/>
          <p:nvPr/>
        </p:nvSpPr>
        <p:spPr>
          <a:xfrm>
            <a:off x="6447687" y="1983417"/>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56" name="Google Shape;156;p11"/>
          <p:cNvSpPr txBox="1"/>
          <p:nvPr>
            <p:ph idx="5" type="body"/>
          </p:nvPr>
        </p:nvSpPr>
        <p:spPr>
          <a:xfrm>
            <a:off x="6520154" y="20806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57" name="Google Shape;157;p11"/>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158" name="Google Shape;158;p11"/>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159" name="Google Shape;159;p11"/>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160" name="Google Shape;160;p11"/>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161" name="Google Shape;161;p11"/>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162" name="Google Shape;162;p11"/>
          <p:cNvSpPr txBox="1"/>
          <p:nvPr>
            <p:ph idx="6" type="subTitle"/>
          </p:nvPr>
        </p:nvSpPr>
        <p:spPr>
          <a:xfrm>
            <a:off x="4558962"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63" name="Google Shape;163;p11"/>
          <p:cNvSpPr txBox="1"/>
          <p:nvPr>
            <p:ph idx="7" type="subTitle"/>
          </p:nvPr>
        </p:nvSpPr>
        <p:spPr>
          <a:xfrm>
            <a:off x="6520162"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64" name="Google Shape;164;p11"/>
          <p:cNvSpPr txBox="1"/>
          <p:nvPr>
            <p:ph idx="8" type="subTitle"/>
          </p:nvPr>
        </p:nvSpPr>
        <p:spPr>
          <a:xfrm>
            <a:off x="572400" y="126595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65" name="Google Shape;165;p11"/>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pos="1427">
          <p15:clr>
            <a:srgbClr val="FA7B17"/>
          </p15:clr>
        </p15:guide>
        <p15:guide id="2" pos="1550">
          <p15:clr>
            <a:srgbClr val="FA7B17"/>
          </p15:clr>
        </p15:guide>
        <p15:guide id="3" pos="2698">
          <p15:clr>
            <a:srgbClr val="FA7B17"/>
          </p15:clr>
        </p15:guide>
        <p15:guide id="4" pos="2806">
          <p15:clr>
            <a:srgbClr val="FA7B17"/>
          </p15:clr>
        </p15:guide>
        <p15:guide id="5" pos="3954">
          <p15:clr>
            <a:srgbClr val="FA7B17"/>
          </p15:clr>
        </p15:guide>
        <p15:guide id="6" pos="4062">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allout 3 1">
  <p:cSld name="CUSTOM_13_2">
    <p:spTree>
      <p:nvGrpSpPr>
        <p:cNvPr id="166" name="Shape 166"/>
        <p:cNvGrpSpPr/>
        <p:nvPr/>
      </p:nvGrpSpPr>
      <p:grpSpPr>
        <a:xfrm>
          <a:off x="0" y="0"/>
          <a:ext cx="0" cy="0"/>
          <a:chOff x="0" y="0"/>
          <a:chExt cx="0" cy="0"/>
        </a:xfrm>
      </p:grpSpPr>
      <p:sp>
        <p:nvSpPr>
          <p:cNvPr id="167" name="Google Shape;167;p12"/>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168" name="Google Shape;168;p12"/>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169" name="Google Shape;169;p12"/>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170" name="Google Shape;170;p12"/>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171" name="Google Shape;171;p12"/>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172" name="Google Shape;172;p12"/>
          <p:cNvSpPr/>
          <p:nvPr/>
        </p:nvSpPr>
        <p:spPr>
          <a:xfrm>
            <a:off x="443550" y="1371590"/>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73" name="Google Shape;173;p12"/>
          <p:cNvSpPr/>
          <p:nvPr/>
        </p:nvSpPr>
        <p:spPr>
          <a:xfrm>
            <a:off x="443550" y="1983405"/>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74" name="Google Shape;174;p12"/>
          <p:cNvSpPr txBox="1"/>
          <p:nvPr>
            <p:ph idx="1" type="body"/>
          </p:nvPr>
        </p:nvSpPr>
        <p:spPr>
          <a:xfrm>
            <a:off x="516017" y="215686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75" name="Google Shape;175;p12"/>
          <p:cNvSpPr/>
          <p:nvPr/>
        </p:nvSpPr>
        <p:spPr>
          <a:xfrm>
            <a:off x="2461125" y="1166340"/>
            <a:ext cx="1822200" cy="611700"/>
          </a:xfrm>
          <a:prstGeom prst="rect">
            <a:avLst/>
          </a:prstGeom>
          <a:solidFill>
            <a:schemeClr val="lt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76" name="Google Shape;176;p12"/>
          <p:cNvSpPr/>
          <p:nvPr/>
        </p:nvSpPr>
        <p:spPr>
          <a:xfrm>
            <a:off x="2461125" y="1778155"/>
            <a:ext cx="1822200" cy="2199000"/>
          </a:xfrm>
          <a:prstGeom prst="rect">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77" name="Google Shape;177;p12"/>
          <p:cNvSpPr txBox="1"/>
          <p:nvPr>
            <p:ph idx="2" type="subTitle"/>
          </p:nvPr>
        </p:nvSpPr>
        <p:spPr>
          <a:xfrm>
            <a:off x="2565675" y="126595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78" name="Google Shape;178;p12"/>
          <p:cNvSpPr txBox="1"/>
          <p:nvPr>
            <p:ph idx="3" type="body"/>
          </p:nvPr>
        </p:nvSpPr>
        <p:spPr>
          <a:xfrm>
            <a:off x="2533592" y="187541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1pPr>
            <a:lvl2pPr indent="-298450" lvl="1" marL="914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2pPr>
            <a:lvl3pPr indent="-298450" lvl="2" marL="1371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3pPr>
            <a:lvl4pPr indent="-298450" lvl="3" marL="1828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4pPr>
            <a:lvl5pPr indent="-298450" lvl="4" marL="22860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5pPr>
            <a:lvl6pPr indent="-298450" lvl="5" marL="2743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6pPr>
            <a:lvl7pPr indent="-298450" lvl="6" marL="3200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7pPr>
            <a:lvl8pPr indent="-298450" lvl="7" marL="3657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8pPr>
            <a:lvl9pPr indent="-298450" lvl="8" marL="4114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9pPr>
          </a:lstStyle>
          <a:p/>
        </p:txBody>
      </p:sp>
      <p:sp>
        <p:nvSpPr>
          <p:cNvPr id="179" name="Google Shape;179;p12"/>
          <p:cNvSpPr/>
          <p:nvPr/>
        </p:nvSpPr>
        <p:spPr>
          <a:xfrm>
            <a:off x="4454406" y="1371603"/>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80" name="Google Shape;180;p12"/>
          <p:cNvSpPr/>
          <p:nvPr/>
        </p:nvSpPr>
        <p:spPr>
          <a:xfrm>
            <a:off x="4454406" y="1983417"/>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81" name="Google Shape;181;p12"/>
          <p:cNvSpPr txBox="1"/>
          <p:nvPr>
            <p:ph idx="4" type="body"/>
          </p:nvPr>
        </p:nvSpPr>
        <p:spPr>
          <a:xfrm>
            <a:off x="4526873" y="20806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82" name="Google Shape;182;p12"/>
          <p:cNvSpPr/>
          <p:nvPr/>
        </p:nvSpPr>
        <p:spPr>
          <a:xfrm>
            <a:off x="6447687" y="1371603"/>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83" name="Google Shape;183;p12"/>
          <p:cNvSpPr/>
          <p:nvPr/>
        </p:nvSpPr>
        <p:spPr>
          <a:xfrm>
            <a:off x="6447687" y="1983417"/>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84" name="Google Shape;184;p12"/>
          <p:cNvSpPr txBox="1"/>
          <p:nvPr>
            <p:ph idx="5" type="body"/>
          </p:nvPr>
        </p:nvSpPr>
        <p:spPr>
          <a:xfrm>
            <a:off x="6520154" y="20806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85" name="Google Shape;185;p12"/>
          <p:cNvSpPr txBox="1"/>
          <p:nvPr>
            <p:ph idx="6" type="subTitle"/>
          </p:nvPr>
        </p:nvSpPr>
        <p:spPr>
          <a:xfrm>
            <a:off x="4558962"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86" name="Google Shape;186;p12"/>
          <p:cNvSpPr txBox="1"/>
          <p:nvPr>
            <p:ph idx="7" type="subTitle"/>
          </p:nvPr>
        </p:nvSpPr>
        <p:spPr>
          <a:xfrm>
            <a:off x="6520162"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87" name="Google Shape;187;p12"/>
          <p:cNvSpPr txBox="1"/>
          <p:nvPr>
            <p:ph idx="8" type="subTitle"/>
          </p:nvPr>
        </p:nvSpPr>
        <p:spPr>
          <a:xfrm>
            <a:off x="572400"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88" name="Google Shape;188;p12"/>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pos="1427">
          <p15:clr>
            <a:srgbClr val="FA7B17"/>
          </p15:clr>
        </p15:guide>
        <p15:guide id="2" pos="1550">
          <p15:clr>
            <a:srgbClr val="FA7B17"/>
          </p15:clr>
        </p15:guide>
        <p15:guide id="3" pos="2686">
          <p15:clr>
            <a:srgbClr val="FA7B17"/>
          </p15:clr>
        </p15:guide>
        <p15:guide id="4" pos="2806">
          <p15:clr>
            <a:srgbClr val="FA7B17"/>
          </p15:clr>
        </p15:guide>
        <p15:guide id="5" pos="3954">
          <p15:clr>
            <a:srgbClr val="FA7B17"/>
          </p15:clr>
        </p15:guide>
        <p15:guide id="6" pos="4062">
          <p15:clr>
            <a:srgbClr val="FA7B17"/>
          </p15:clr>
        </p15:guide>
        <p15:guide id="7" orient="horz" pos="864">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allout 3 1 2">
  <p:cSld name="CUSTOM_13_2_2">
    <p:spTree>
      <p:nvGrpSpPr>
        <p:cNvPr id="189" name="Shape 189"/>
        <p:cNvGrpSpPr/>
        <p:nvPr/>
      </p:nvGrpSpPr>
      <p:grpSpPr>
        <a:xfrm>
          <a:off x="0" y="0"/>
          <a:ext cx="0" cy="0"/>
          <a:chOff x="0" y="0"/>
          <a:chExt cx="0" cy="0"/>
        </a:xfrm>
      </p:grpSpPr>
      <p:sp>
        <p:nvSpPr>
          <p:cNvPr id="190" name="Google Shape;190;p13"/>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191" name="Google Shape;191;p13"/>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192" name="Google Shape;192;p13"/>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193" name="Google Shape;193;p13"/>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194" name="Google Shape;194;p13"/>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195" name="Google Shape;195;p13"/>
          <p:cNvSpPr/>
          <p:nvPr/>
        </p:nvSpPr>
        <p:spPr>
          <a:xfrm>
            <a:off x="443550" y="1371590"/>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96" name="Google Shape;196;p13"/>
          <p:cNvSpPr/>
          <p:nvPr/>
        </p:nvSpPr>
        <p:spPr>
          <a:xfrm>
            <a:off x="443550" y="1983405"/>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97" name="Google Shape;197;p13"/>
          <p:cNvSpPr txBox="1"/>
          <p:nvPr>
            <p:ph idx="1" type="body"/>
          </p:nvPr>
        </p:nvSpPr>
        <p:spPr>
          <a:xfrm>
            <a:off x="516017" y="215686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98" name="Google Shape;198;p13"/>
          <p:cNvSpPr/>
          <p:nvPr/>
        </p:nvSpPr>
        <p:spPr>
          <a:xfrm>
            <a:off x="2461125" y="1371590"/>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99" name="Google Shape;199;p13"/>
          <p:cNvSpPr/>
          <p:nvPr/>
        </p:nvSpPr>
        <p:spPr>
          <a:xfrm>
            <a:off x="2461125" y="1983405"/>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00" name="Google Shape;200;p13"/>
          <p:cNvSpPr txBox="1"/>
          <p:nvPr>
            <p:ph idx="2" type="subTitle"/>
          </p:nvPr>
        </p:nvSpPr>
        <p:spPr>
          <a:xfrm>
            <a:off x="2565675"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01" name="Google Shape;201;p13"/>
          <p:cNvSpPr txBox="1"/>
          <p:nvPr>
            <p:ph idx="3" type="body"/>
          </p:nvPr>
        </p:nvSpPr>
        <p:spPr>
          <a:xfrm>
            <a:off x="2533592" y="208066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202" name="Google Shape;202;p13"/>
          <p:cNvSpPr/>
          <p:nvPr/>
        </p:nvSpPr>
        <p:spPr>
          <a:xfrm>
            <a:off x="4454406" y="1143003"/>
            <a:ext cx="1822200" cy="611700"/>
          </a:xfrm>
          <a:prstGeom prst="rect">
            <a:avLst/>
          </a:prstGeom>
          <a:solidFill>
            <a:schemeClr val="lt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03" name="Google Shape;203;p13"/>
          <p:cNvSpPr/>
          <p:nvPr/>
        </p:nvSpPr>
        <p:spPr>
          <a:xfrm>
            <a:off x="4454406" y="1754817"/>
            <a:ext cx="1822200" cy="2199000"/>
          </a:xfrm>
          <a:prstGeom prst="rect">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04" name="Google Shape;204;p13"/>
          <p:cNvSpPr txBox="1"/>
          <p:nvPr>
            <p:ph idx="4" type="body"/>
          </p:nvPr>
        </p:nvSpPr>
        <p:spPr>
          <a:xfrm>
            <a:off x="4526873" y="18520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1pPr>
            <a:lvl2pPr indent="-298450" lvl="1" marL="914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2pPr>
            <a:lvl3pPr indent="-298450" lvl="2" marL="1371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3pPr>
            <a:lvl4pPr indent="-298450" lvl="3" marL="1828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4pPr>
            <a:lvl5pPr indent="-298450" lvl="4" marL="22860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5pPr>
            <a:lvl6pPr indent="-298450" lvl="5" marL="2743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6pPr>
            <a:lvl7pPr indent="-298450" lvl="6" marL="3200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7pPr>
            <a:lvl8pPr indent="-298450" lvl="7" marL="3657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8pPr>
            <a:lvl9pPr indent="-298450" lvl="8" marL="4114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9pPr>
          </a:lstStyle>
          <a:p/>
        </p:txBody>
      </p:sp>
      <p:sp>
        <p:nvSpPr>
          <p:cNvPr id="205" name="Google Shape;205;p13"/>
          <p:cNvSpPr/>
          <p:nvPr/>
        </p:nvSpPr>
        <p:spPr>
          <a:xfrm>
            <a:off x="6447687" y="1371603"/>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06" name="Google Shape;206;p13"/>
          <p:cNvSpPr/>
          <p:nvPr/>
        </p:nvSpPr>
        <p:spPr>
          <a:xfrm>
            <a:off x="6447687" y="1983417"/>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07" name="Google Shape;207;p13"/>
          <p:cNvSpPr txBox="1"/>
          <p:nvPr>
            <p:ph idx="5" type="body"/>
          </p:nvPr>
        </p:nvSpPr>
        <p:spPr>
          <a:xfrm>
            <a:off x="6520154" y="20806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208" name="Google Shape;208;p13"/>
          <p:cNvSpPr txBox="1"/>
          <p:nvPr>
            <p:ph idx="6" type="subTitle"/>
          </p:nvPr>
        </p:nvSpPr>
        <p:spPr>
          <a:xfrm>
            <a:off x="4558962" y="12426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09" name="Google Shape;209;p13"/>
          <p:cNvSpPr txBox="1"/>
          <p:nvPr>
            <p:ph idx="7" type="subTitle"/>
          </p:nvPr>
        </p:nvSpPr>
        <p:spPr>
          <a:xfrm>
            <a:off x="6520162"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10" name="Google Shape;210;p13"/>
          <p:cNvSpPr txBox="1"/>
          <p:nvPr>
            <p:ph idx="8" type="subTitle"/>
          </p:nvPr>
        </p:nvSpPr>
        <p:spPr>
          <a:xfrm>
            <a:off x="572400"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11" name="Google Shape;211;p13"/>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pos="1427">
          <p15:clr>
            <a:srgbClr val="FA7B17"/>
          </p15:clr>
        </p15:guide>
        <p15:guide id="2" pos="1550">
          <p15:clr>
            <a:srgbClr val="FA7B17"/>
          </p15:clr>
        </p15:guide>
        <p15:guide id="3" pos="2686">
          <p15:clr>
            <a:srgbClr val="FA7B17"/>
          </p15:clr>
        </p15:guide>
        <p15:guide id="4" pos="2806">
          <p15:clr>
            <a:srgbClr val="FA7B17"/>
          </p15:clr>
        </p15:guide>
        <p15:guide id="5" pos="3954">
          <p15:clr>
            <a:srgbClr val="FA7B17"/>
          </p15:clr>
        </p15:guide>
        <p15:guide id="6" pos="4062">
          <p15:clr>
            <a:srgbClr val="FA7B17"/>
          </p15:clr>
        </p15:guide>
        <p15:guide id="7" orient="horz" pos="864">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allout 3 1 2 1">
  <p:cSld name="CUSTOM_13_2_2_1">
    <p:spTree>
      <p:nvGrpSpPr>
        <p:cNvPr id="212" name="Shape 212"/>
        <p:cNvGrpSpPr/>
        <p:nvPr/>
      </p:nvGrpSpPr>
      <p:grpSpPr>
        <a:xfrm>
          <a:off x="0" y="0"/>
          <a:ext cx="0" cy="0"/>
          <a:chOff x="0" y="0"/>
          <a:chExt cx="0" cy="0"/>
        </a:xfrm>
      </p:grpSpPr>
      <p:sp>
        <p:nvSpPr>
          <p:cNvPr id="213" name="Google Shape;213;p14"/>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214" name="Google Shape;214;p14"/>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215" name="Google Shape;215;p14"/>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216" name="Google Shape;216;p14"/>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217" name="Google Shape;217;p14"/>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218" name="Google Shape;218;p14"/>
          <p:cNvSpPr/>
          <p:nvPr/>
        </p:nvSpPr>
        <p:spPr>
          <a:xfrm>
            <a:off x="443550" y="1371590"/>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19" name="Google Shape;219;p14"/>
          <p:cNvSpPr/>
          <p:nvPr/>
        </p:nvSpPr>
        <p:spPr>
          <a:xfrm>
            <a:off x="443550" y="1983405"/>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20" name="Google Shape;220;p14"/>
          <p:cNvSpPr txBox="1"/>
          <p:nvPr>
            <p:ph idx="1" type="body"/>
          </p:nvPr>
        </p:nvSpPr>
        <p:spPr>
          <a:xfrm>
            <a:off x="516017" y="215686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221" name="Google Shape;221;p14"/>
          <p:cNvSpPr/>
          <p:nvPr/>
        </p:nvSpPr>
        <p:spPr>
          <a:xfrm>
            <a:off x="2461125" y="1371590"/>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22" name="Google Shape;222;p14"/>
          <p:cNvSpPr/>
          <p:nvPr/>
        </p:nvSpPr>
        <p:spPr>
          <a:xfrm>
            <a:off x="2461125" y="1983405"/>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23" name="Google Shape;223;p14"/>
          <p:cNvSpPr txBox="1"/>
          <p:nvPr>
            <p:ph idx="2" type="subTitle"/>
          </p:nvPr>
        </p:nvSpPr>
        <p:spPr>
          <a:xfrm>
            <a:off x="2565675"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24" name="Google Shape;224;p14"/>
          <p:cNvSpPr txBox="1"/>
          <p:nvPr>
            <p:ph idx="3" type="body"/>
          </p:nvPr>
        </p:nvSpPr>
        <p:spPr>
          <a:xfrm>
            <a:off x="2533592" y="208066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225" name="Google Shape;225;p14"/>
          <p:cNvSpPr/>
          <p:nvPr/>
        </p:nvSpPr>
        <p:spPr>
          <a:xfrm>
            <a:off x="4454406" y="1387840"/>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26" name="Google Shape;226;p14"/>
          <p:cNvSpPr/>
          <p:nvPr/>
        </p:nvSpPr>
        <p:spPr>
          <a:xfrm>
            <a:off x="4454406" y="1999655"/>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27" name="Google Shape;227;p14"/>
          <p:cNvSpPr txBox="1"/>
          <p:nvPr>
            <p:ph idx="4" type="body"/>
          </p:nvPr>
        </p:nvSpPr>
        <p:spPr>
          <a:xfrm>
            <a:off x="4526873" y="209691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228" name="Google Shape;228;p14"/>
          <p:cNvSpPr/>
          <p:nvPr/>
        </p:nvSpPr>
        <p:spPr>
          <a:xfrm>
            <a:off x="6447687" y="1081928"/>
            <a:ext cx="1822200" cy="611700"/>
          </a:xfrm>
          <a:prstGeom prst="rect">
            <a:avLst/>
          </a:prstGeom>
          <a:solidFill>
            <a:schemeClr val="lt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29" name="Google Shape;229;p14"/>
          <p:cNvSpPr/>
          <p:nvPr/>
        </p:nvSpPr>
        <p:spPr>
          <a:xfrm>
            <a:off x="6447687" y="1693742"/>
            <a:ext cx="1822200" cy="2199000"/>
          </a:xfrm>
          <a:prstGeom prst="rect">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30" name="Google Shape;230;p14"/>
          <p:cNvSpPr txBox="1"/>
          <p:nvPr>
            <p:ph idx="5" type="body"/>
          </p:nvPr>
        </p:nvSpPr>
        <p:spPr>
          <a:xfrm>
            <a:off x="6520154" y="1790997"/>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1pPr>
            <a:lvl2pPr indent="-298450" lvl="1" marL="914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2pPr>
            <a:lvl3pPr indent="-298450" lvl="2" marL="1371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3pPr>
            <a:lvl4pPr indent="-298450" lvl="3" marL="1828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4pPr>
            <a:lvl5pPr indent="-298450" lvl="4" marL="22860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5pPr>
            <a:lvl6pPr indent="-298450" lvl="5" marL="2743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6pPr>
            <a:lvl7pPr indent="-298450" lvl="6" marL="3200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7pPr>
            <a:lvl8pPr indent="-298450" lvl="7" marL="3657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8pPr>
            <a:lvl9pPr indent="-298450" lvl="8" marL="4114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9pPr>
          </a:lstStyle>
          <a:p/>
        </p:txBody>
      </p:sp>
      <p:sp>
        <p:nvSpPr>
          <p:cNvPr id="231" name="Google Shape;231;p14"/>
          <p:cNvSpPr txBox="1"/>
          <p:nvPr>
            <p:ph idx="6" type="subTitle"/>
          </p:nvPr>
        </p:nvSpPr>
        <p:spPr>
          <a:xfrm>
            <a:off x="4558962" y="1487438"/>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32" name="Google Shape;232;p14"/>
          <p:cNvSpPr txBox="1"/>
          <p:nvPr>
            <p:ph idx="7" type="subTitle"/>
          </p:nvPr>
        </p:nvSpPr>
        <p:spPr>
          <a:xfrm>
            <a:off x="6520162" y="1181525"/>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33" name="Google Shape;233;p14"/>
          <p:cNvSpPr txBox="1"/>
          <p:nvPr>
            <p:ph idx="8" type="subTitle"/>
          </p:nvPr>
        </p:nvSpPr>
        <p:spPr>
          <a:xfrm>
            <a:off x="572400"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34" name="Google Shape;234;p14"/>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pos="1427">
          <p15:clr>
            <a:srgbClr val="FA7B17"/>
          </p15:clr>
        </p15:guide>
        <p15:guide id="2" pos="1550">
          <p15:clr>
            <a:srgbClr val="FA7B17"/>
          </p15:clr>
        </p15:guide>
        <p15:guide id="3" pos="2686">
          <p15:clr>
            <a:srgbClr val="FA7B17"/>
          </p15:clr>
        </p15:guide>
        <p15:guide id="4" pos="2806">
          <p15:clr>
            <a:srgbClr val="FA7B17"/>
          </p15:clr>
        </p15:guide>
        <p15:guide id="5" pos="3954">
          <p15:clr>
            <a:srgbClr val="FA7B17"/>
          </p15:clr>
        </p15:guide>
        <p15:guide id="6" pos="4062">
          <p15:clr>
            <a:srgbClr val="FA7B17"/>
          </p15:clr>
        </p15:guide>
        <p15:guide id="7" orient="horz" pos="864">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3 (for speakers) 2 4 1">
  <p:cSld name="SECTION_TITLE_AND_DESCRIPTION_1_2_2_4_1">
    <p:spTree>
      <p:nvGrpSpPr>
        <p:cNvPr id="235" name="Shape 235"/>
        <p:cNvGrpSpPr/>
        <p:nvPr/>
      </p:nvGrpSpPr>
      <p:grpSpPr>
        <a:xfrm>
          <a:off x="0" y="0"/>
          <a:ext cx="0" cy="0"/>
          <a:chOff x="0" y="0"/>
          <a:chExt cx="0" cy="0"/>
        </a:xfrm>
      </p:grpSpPr>
      <p:sp>
        <p:nvSpPr>
          <p:cNvPr id="236" name="Google Shape;236;p15"/>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237" name="Google Shape;237;p15"/>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238" name="Google Shape;238;p15"/>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chemeClr val="accent5"/>
              </a:solidFill>
              <a:latin typeface="Arial"/>
              <a:ea typeface="Arial"/>
              <a:cs typeface="Arial"/>
              <a:sym typeface="Arial"/>
            </a:endParaRPr>
          </a:p>
        </p:txBody>
      </p:sp>
      <p:pic>
        <p:nvPicPr>
          <p:cNvPr id="239" name="Google Shape;239;p15"/>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240" name="Google Shape;240;p15"/>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241" name="Google Shape;241;p15"/>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432">
          <p15:clr>
            <a:srgbClr val="FA7B17"/>
          </p15:clr>
        </p15:guide>
        <p15:guide id="2" pos="270">
          <p15:clr>
            <a:srgbClr val="FA7B17"/>
          </p15:clr>
        </p15:guide>
        <p15:guide id="3" pos="5214">
          <p15:clr>
            <a:srgbClr val="FA7B17"/>
          </p15:clr>
        </p15:guide>
        <p15:guide id="4" pos="1728">
          <p15:clr>
            <a:srgbClr val="FA7B17"/>
          </p15:clr>
        </p15:guide>
        <p15:guide id="5" orient="horz" pos="2970">
          <p15:clr>
            <a:srgbClr val="FA7B17"/>
          </p15:clr>
        </p15:guide>
        <p15:guide id="6" pos="2160">
          <p15:clr>
            <a:srgbClr val="FA7B17"/>
          </p15:clr>
        </p15:guide>
        <p15:guide id="7" orient="horz" pos="864">
          <p15:clr>
            <a:srgbClr val="FA7B17"/>
          </p15:clr>
        </p15:guide>
        <p15:guide id="8" orient="horz" pos="72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3 (for speakers) 2">
  <p:cSld name="SECTION_TITLE_AND_DESCRIPTION_1_2_2_5">
    <p:spTree>
      <p:nvGrpSpPr>
        <p:cNvPr id="242" name="Shape 242"/>
        <p:cNvGrpSpPr/>
        <p:nvPr/>
      </p:nvGrpSpPr>
      <p:grpSpPr>
        <a:xfrm>
          <a:off x="0" y="0"/>
          <a:ext cx="0" cy="0"/>
          <a:chOff x="0" y="0"/>
          <a:chExt cx="0" cy="0"/>
        </a:xfrm>
      </p:grpSpPr>
      <p:sp>
        <p:nvSpPr>
          <p:cNvPr id="243" name="Google Shape;243;p16"/>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244" name="Google Shape;244;p16"/>
          <p:cNvSpPr txBox="1"/>
          <p:nvPr>
            <p:ph idx="1" type="body"/>
          </p:nvPr>
        </p:nvSpPr>
        <p:spPr>
          <a:xfrm>
            <a:off x="428625" y="1371600"/>
            <a:ext cx="2334000" cy="2922300"/>
          </a:xfrm>
          <a:prstGeom prst="rect">
            <a:avLst/>
          </a:prstGeom>
          <a:noFill/>
          <a:ln>
            <a:noFill/>
          </a:ln>
        </p:spPr>
        <p:txBody>
          <a:bodyPr anchorCtr="0" anchor="t" bIns="0" lIns="0" spcFirstLastPara="1" rIns="0" wrap="square" tIns="0">
            <a:noAutofit/>
          </a:bodyPr>
          <a:lstStyle>
            <a:lvl1pPr indent="-292100" lvl="0" marL="457200" rtl="0" algn="l">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l">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245" name="Google Shape;245;p16"/>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246" name="Google Shape;246;p16"/>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247" name="Google Shape;247;p16"/>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248" name="Google Shape;248;p16"/>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249" name="Google Shape;249;p16"/>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432">
          <p15:clr>
            <a:srgbClr val="FA7B17"/>
          </p15:clr>
        </p15:guide>
        <p15:guide id="2" pos="270">
          <p15:clr>
            <a:srgbClr val="FA7B17"/>
          </p15:clr>
        </p15:guide>
        <p15:guide id="3" pos="5214">
          <p15:clr>
            <a:srgbClr val="FA7B17"/>
          </p15:clr>
        </p15:guide>
        <p15:guide id="4" pos="1728">
          <p15:clr>
            <a:srgbClr val="FA7B17"/>
          </p15:clr>
        </p15:guide>
        <p15:guide id="5" orient="horz" pos="2970">
          <p15:clr>
            <a:srgbClr val="FA7B17"/>
          </p15:clr>
        </p15:guide>
        <p15:guide id="6" pos="2160">
          <p15:clr>
            <a:srgbClr val="FA7B17"/>
          </p15:clr>
        </p15:guide>
        <p15:guide id="7" orient="horz" pos="864">
          <p15:clr>
            <a:srgbClr val="FA7B17"/>
          </p15:clr>
        </p15:guide>
        <p15:guide id="8" orient="horz" pos="72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amp; Subtitle 2">
  <p:cSld name="TITLE_1_2">
    <p:spTree>
      <p:nvGrpSpPr>
        <p:cNvPr id="250" name="Shape 250"/>
        <p:cNvGrpSpPr/>
        <p:nvPr/>
      </p:nvGrpSpPr>
      <p:grpSpPr>
        <a:xfrm>
          <a:off x="0" y="0"/>
          <a:ext cx="0" cy="0"/>
          <a:chOff x="0" y="0"/>
          <a:chExt cx="0" cy="0"/>
        </a:xfrm>
      </p:grpSpPr>
      <p:sp>
        <p:nvSpPr>
          <p:cNvPr id="251" name="Google Shape;251;p17"/>
          <p:cNvSpPr txBox="1"/>
          <p:nvPr>
            <p:ph type="title"/>
          </p:nvPr>
        </p:nvSpPr>
        <p:spPr>
          <a:xfrm>
            <a:off x="666750" y="862013"/>
            <a:ext cx="7810500" cy="17430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252" name="Google Shape;252;p17"/>
          <p:cNvSpPr txBox="1"/>
          <p:nvPr>
            <p:ph idx="1" type="body"/>
          </p:nvPr>
        </p:nvSpPr>
        <p:spPr>
          <a:xfrm>
            <a:off x="666750" y="2652713"/>
            <a:ext cx="7810500" cy="5955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5pPr>
            <a:lvl6pPr indent="-323850" lvl="5" marL="27432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6pPr>
            <a:lvl7pPr indent="-323850" lvl="6" marL="32004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7pPr>
            <a:lvl8pPr indent="-323850" lvl="7" marL="36576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8pPr>
            <a:lvl9pPr indent="-323850" lvl="8" marL="41148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9pPr>
          </a:lstStyle>
          <a:p/>
        </p:txBody>
      </p:sp>
      <p:sp>
        <p:nvSpPr>
          <p:cNvPr id="253" name="Google Shape;253;p17"/>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amp; Subtitle 1 1">
  <p:cSld name="TITLE_2">
    <p:spTree>
      <p:nvGrpSpPr>
        <p:cNvPr id="254" name="Shape 254"/>
        <p:cNvGrpSpPr/>
        <p:nvPr/>
      </p:nvGrpSpPr>
      <p:grpSpPr>
        <a:xfrm>
          <a:off x="0" y="0"/>
          <a:ext cx="0" cy="0"/>
          <a:chOff x="0" y="0"/>
          <a:chExt cx="0" cy="0"/>
        </a:xfrm>
      </p:grpSpPr>
      <p:sp>
        <p:nvSpPr>
          <p:cNvPr id="255" name="Google Shape;255;p18"/>
          <p:cNvSpPr txBox="1"/>
          <p:nvPr>
            <p:ph type="title"/>
          </p:nvPr>
        </p:nvSpPr>
        <p:spPr>
          <a:xfrm>
            <a:off x="666750" y="862013"/>
            <a:ext cx="7810500" cy="17430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256" name="Google Shape;256;p18"/>
          <p:cNvSpPr txBox="1"/>
          <p:nvPr>
            <p:ph idx="1" type="body"/>
          </p:nvPr>
        </p:nvSpPr>
        <p:spPr>
          <a:xfrm>
            <a:off x="666750" y="2652713"/>
            <a:ext cx="7810500" cy="5952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5pPr>
            <a:lvl6pPr indent="-323850" lvl="5" marL="27432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6pPr>
            <a:lvl7pPr indent="-323850" lvl="6" marL="32004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7pPr>
            <a:lvl8pPr indent="-323850" lvl="7" marL="36576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8pPr>
            <a:lvl9pPr indent="-323850" lvl="8" marL="41148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9pPr>
          </a:lstStyle>
          <a:p/>
        </p:txBody>
      </p:sp>
      <p:sp>
        <p:nvSpPr>
          <p:cNvPr id="257" name="Google Shape;257;p18"/>
          <p:cNvSpPr txBox="1"/>
          <p:nvPr>
            <p:ph idx="12" type="sldNum"/>
          </p:nvPr>
        </p:nvSpPr>
        <p:spPr>
          <a:xfrm>
            <a:off x="8885462" y="488416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type="tx">
  <p:cSld name="TITLE_AND_BODY">
    <p:spTree>
      <p:nvGrpSpPr>
        <p:cNvPr id="258" name="Shape 258"/>
        <p:cNvGrpSpPr/>
        <p:nvPr/>
      </p:nvGrpSpPr>
      <p:grpSpPr>
        <a:xfrm>
          <a:off x="0" y="0"/>
          <a:ext cx="0" cy="0"/>
          <a:chOff x="0" y="0"/>
          <a:chExt cx="0" cy="0"/>
        </a:xfrm>
      </p:grpSpPr>
      <p:pic>
        <p:nvPicPr>
          <p:cNvPr id="259" name="Google Shape;259;p19"/>
          <p:cNvPicPr preferRelativeResize="0"/>
          <p:nvPr/>
        </p:nvPicPr>
        <p:blipFill>
          <a:blip r:embed="rId2">
            <a:alphaModFix/>
          </a:blip>
          <a:stretch>
            <a:fillRect/>
          </a:stretch>
        </p:blipFill>
        <p:spPr>
          <a:xfrm>
            <a:off x="5170519" y="827475"/>
            <a:ext cx="1277876" cy="2766484"/>
          </a:xfrm>
          <a:prstGeom prst="rect">
            <a:avLst/>
          </a:prstGeom>
          <a:noFill/>
          <a:ln>
            <a:noFill/>
          </a:ln>
        </p:spPr>
      </p:pic>
      <p:pic>
        <p:nvPicPr>
          <p:cNvPr id="260" name="Google Shape;260;p19"/>
          <p:cNvPicPr preferRelativeResize="0"/>
          <p:nvPr/>
        </p:nvPicPr>
        <p:blipFill rotWithShape="1">
          <a:blip r:embed="rId3">
            <a:alphaModFix/>
          </a:blip>
          <a:srcRect b="0" l="0" r="0" t="0"/>
          <a:stretch/>
        </p:blipFill>
        <p:spPr>
          <a:xfrm>
            <a:off x="6945588" y="844844"/>
            <a:ext cx="1277899" cy="2751980"/>
          </a:xfrm>
          <a:prstGeom prst="rect">
            <a:avLst/>
          </a:prstGeom>
          <a:noFill/>
          <a:ln>
            <a:noFill/>
          </a:ln>
        </p:spPr>
      </p:pic>
      <p:pic>
        <p:nvPicPr>
          <p:cNvPr id="261" name="Google Shape;261;p19"/>
          <p:cNvPicPr preferRelativeResize="0"/>
          <p:nvPr/>
        </p:nvPicPr>
        <p:blipFill>
          <a:blip r:embed="rId4">
            <a:alphaModFix/>
          </a:blip>
          <a:stretch>
            <a:fillRect/>
          </a:stretch>
        </p:blipFill>
        <p:spPr>
          <a:xfrm>
            <a:off x="6890670" y="844853"/>
            <a:ext cx="1387635" cy="2836326"/>
          </a:xfrm>
          <a:prstGeom prst="rect">
            <a:avLst/>
          </a:prstGeom>
          <a:noFill/>
          <a:ln>
            <a:noFill/>
          </a:ln>
        </p:spPr>
      </p:pic>
      <p:pic>
        <p:nvPicPr>
          <p:cNvPr id="262" name="Google Shape;262;p19"/>
          <p:cNvPicPr preferRelativeResize="0"/>
          <p:nvPr/>
        </p:nvPicPr>
        <p:blipFill rotWithShape="1">
          <a:blip r:embed="rId3">
            <a:alphaModFix/>
          </a:blip>
          <a:srcRect b="0" l="0" r="0" t="0"/>
          <a:stretch/>
        </p:blipFill>
        <p:spPr>
          <a:xfrm>
            <a:off x="3398288" y="834719"/>
            <a:ext cx="1277899" cy="2751980"/>
          </a:xfrm>
          <a:prstGeom prst="rect">
            <a:avLst/>
          </a:prstGeom>
          <a:noFill/>
          <a:ln>
            <a:noFill/>
          </a:ln>
        </p:spPr>
      </p:pic>
      <p:pic>
        <p:nvPicPr>
          <p:cNvPr id="263" name="Google Shape;263;p19"/>
          <p:cNvPicPr preferRelativeResize="0"/>
          <p:nvPr/>
        </p:nvPicPr>
        <p:blipFill>
          <a:blip r:embed="rId4">
            <a:alphaModFix/>
          </a:blip>
          <a:stretch>
            <a:fillRect/>
          </a:stretch>
        </p:blipFill>
        <p:spPr>
          <a:xfrm>
            <a:off x="3343370" y="834728"/>
            <a:ext cx="1387635" cy="2836326"/>
          </a:xfrm>
          <a:prstGeom prst="rect">
            <a:avLst/>
          </a:prstGeom>
          <a:noFill/>
          <a:ln>
            <a:noFill/>
          </a:ln>
        </p:spPr>
      </p:pic>
      <p:pic>
        <p:nvPicPr>
          <p:cNvPr id="264" name="Google Shape;264;p19"/>
          <p:cNvPicPr preferRelativeResize="0"/>
          <p:nvPr/>
        </p:nvPicPr>
        <p:blipFill>
          <a:blip r:embed="rId4">
            <a:alphaModFix/>
          </a:blip>
          <a:stretch>
            <a:fillRect/>
          </a:stretch>
        </p:blipFill>
        <p:spPr>
          <a:xfrm>
            <a:off x="5115639" y="844851"/>
            <a:ext cx="1387635" cy="2836326"/>
          </a:xfrm>
          <a:prstGeom prst="rect">
            <a:avLst/>
          </a:prstGeom>
          <a:noFill/>
          <a:ln>
            <a:noFill/>
          </a:ln>
        </p:spPr>
      </p:pic>
      <p:sp>
        <p:nvSpPr>
          <p:cNvPr id="265" name="Google Shape;265;p19"/>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266" name="Google Shape;266;p19"/>
          <p:cNvSpPr txBox="1"/>
          <p:nvPr>
            <p:ph idx="1" type="body"/>
          </p:nvPr>
        </p:nvSpPr>
        <p:spPr>
          <a:xfrm>
            <a:off x="428625" y="2522050"/>
            <a:ext cx="2530200" cy="17595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267" name="Google Shape;267;p19"/>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268" name="Google Shape;268;p19"/>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269" name="Google Shape;269;p19"/>
          <p:cNvPicPr preferRelativeResize="0"/>
          <p:nvPr/>
        </p:nvPicPr>
        <p:blipFill rotWithShape="1">
          <a:blip r:embed="rId5">
            <a:alphaModFix/>
          </a:blip>
          <a:srcRect b="0" l="0" r="0" t="0"/>
          <a:stretch/>
        </p:blipFill>
        <p:spPr>
          <a:xfrm>
            <a:off x="8781263" y="220513"/>
            <a:ext cx="289274" cy="194275"/>
          </a:xfrm>
          <a:prstGeom prst="rect">
            <a:avLst/>
          </a:prstGeom>
          <a:noFill/>
          <a:ln>
            <a:noFill/>
          </a:ln>
        </p:spPr>
      </p:pic>
      <p:sp>
        <p:nvSpPr>
          <p:cNvPr id="270" name="Google Shape;270;p19"/>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271" name="Google Shape;271;p19"/>
          <p:cNvSpPr txBox="1"/>
          <p:nvPr>
            <p:ph idx="2" type="title"/>
          </p:nvPr>
        </p:nvSpPr>
        <p:spPr>
          <a:xfrm>
            <a:off x="428625" y="1605000"/>
            <a:ext cx="2509800" cy="770100"/>
          </a:xfrm>
          <a:prstGeom prst="rect">
            <a:avLst/>
          </a:prstGeom>
          <a:noFill/>
          <a:ln>
            <a:noFill/>
          </a:ln>
        </p:spPr>
        <p:txBody>
          <a:bodyPr anchorCtr="0" anchor="b" bIns="0" lIns="0" spcFirstLastPara="1" rIns="0" wrap="square" tIns="45700">
            <a:noAutofit/>
          </a:bodyPr>
          <a:lstStyle>
            <a:lvl1pPr lvl="0" rtl="0" algn="l">
              <a:lnSpc>
                <a:spcPct val="100000"/>
              </a:lnSpc>
              <a:spcBef>
                <a:spcPts val="0"/>
              </a:spcBef>
              <a:spcAft>
                <a:spcPts val="0"/>
              </a:spcAft>
              <a:buClr>
                <a:schemeClr val="accent5"/>
              </a:buClr>
              <a:buSzPts val="2400"/>
              <a:buFont typeface="Proxima Nova"/>
              <a:buNone/>
              <a:defRPr b="1" sz="2400">
                <a:solidFill>
                  <a:schemeClr val="accent5"/>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9pPr>
          </a:lstStyle>
          <a:p/>
        </p:txBody>
      </p:sp>
      <p:sp>
        <p:nvSpPr>
          <p:cNvPr id="272" name="Google Shape;272;p19"/>
          <p:cNvSpPr txBox="1"/>
          <p:nvPr>
            <p:ph idx="3" type="body"/>
          </p:nvPr>
        </p:nvSpPr>
        <p:spPr>
          <a:xfrm>
            <a:off x="3343438" y="3796075"/>
            <a:ext cx="1387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273" name="Google Shape;273;p19"/>
          <p:cNvSpPr txBox="1"/>
          <p:nvPr>
            <p:ph idx="4" type="body"/>
          </p:nvPr>
        </p:nvSpPr>
        <p:spPr>
          <a:xfrm>
            <a:off x="5115707" y="3796075"/>
            <a:ext cx="1387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274" name="Google Shape;274;p19"/>
          <p:cNvSpPr txBox="1"/>
          <p:nvPr>
            <p:ph idx="5" type="body"/>
          </p:nvPr>
        </p:nvSpPr>
        <p:spPr>
          <a:xfrm>
            <a:off x="6887987" y="3796075"/>
            <a:ext cx="1387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275" name="Google Shape;275;p19"/>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p:cSld name="TITLE_AND_BODY_1">
    <p:spTree>
      <p:nvGrpSpPr>
        <p:cNvPr id="276" name="Shape 276"/>
        <p:cNvGrpSpPr/>
        <p:nvPr/>
      </p:nvGrpSpPr>
      <p:grpSpPr>
        <a:xfrm>
          <a:off x="0" y="0"/>
          <a:ext cx="0" cy="0"/>
          <a:chOff x="0" y="0"/>
          <a:chExt cx="0" cy="0"/>
        </a:xfrm>
      </p:grpSpPr>
      <p:pic>
        <p:nvPicPr>
          <p:cNvPr id="277" name="Google Shape;277;p20"/>
          <p:cNvPicPr preferRelativeResize="0"/>
          <p:nvPr/>
        </p:nvPicPr>
        <p:blipFill rotWithShape="1">
          <a:blip r:embed="rId2">
            <a:alphaModFix/>
          </a:blip>
          <a:srcRect b="20879" l="0" r="0" t="0"/>
          <a:stretch/>
        </p:blipFill>
        <p:spPr>
          <a:xfrm>
            <a:off x="489600" y="1974250"/>
            <a:ext cx="1859925" cy="3169249"/>
          </a:xfrm>
          <a:prstGeom prst="rect">
            <a:avLst/>
          </a:prstGeom>
          <a:noFill/>
          <a:ln>
            <a:noFill/>
          </a:ln>
        </p:spPr>
      </p:pic>
      <p:sp>
        <p:nvSpPr>
          <p:cNvPr id="278" name="Google Shape;278;p20"/>
          <p:cNvSpPr/>
          <p:nvPr/>
        </p:nvSpPr>
        <p:spPr>
          <a:xfrm>
            <a:off x="2660200" y="1144850"/>
            <a:ext cx="622800" cy="622800"/>
          </a:xfrm>
          <a:prstGeom prst="ellipse">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79" name="Google Shape;279;p20"/>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280" name="Google Shape;280;p20"/>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281" name="Google Shape;281;p20"/>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282" name="Google Shape;282;p20"/>
          <p:cNvPicPr preferRelativeResize="0"/>
          <p:nvPr/>
        </p:nvPicPr>
        <p:blipFill rotWithShape="1">
          <a:blip r:embed="rId3">
            <a:alphaModFix/>
          </a:blip>
          <a:srcRect b="0" l="0" r="0" t="0"/>
          <a:stretch/>
        </p:blipFill>
        <p:spPr>
          <a:xfrm>
            <a:off x="8781263" y="220513"/>
            <a:ext cx="289274" cy="194275"/>
          </a:xfrm>
          <a:prstGeom prst="rect">
            <a:avLst/>
          </a:prstGeom>
          <a:noFill/>
          <a:ln>
            <a:noFill/>
          </a:ln>
        </p:spPr>
      </p:pic>
      <p:sp>
        <p:nvSpPr>
          <p:cNvPr id="283" name="Google Shape;283;p20"/>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284" name="Google Shape;284;p20"/>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285" name="Google Shape;285;p20"/>
          <p:cNvPicPr preferRelativeResize="0"/>
          <p:nvPr/>
        </p:nvPicPr>
        <p:blipFill>
          <a:blip r:embed="rId4">
            <a:alphaModFix/>
          </a:blip>
          <a:stretch>
            <a:fillRect/>
          </a:stretch>
        </p:blipFill>
        <p:spPr>
          <a:xfrm>
            <a:off x="2789775" y="1284037"/>
            <a:ext cx="363649" cy="344426"/>
          </a:xfrm>
          <a:prstGeom prst="rect">
            <a:avLst/>
          </a:prstGeom>
          <a:noFill/>
          <a:ln>
            <a:noFill/>
          </a:ln>
        </p:spPr>
      </p:pic>
      <p:sp>
        <p:nvSpPr>
          <p:cNvPr id="286" name="Google Shape;286;p20"/>
          <p:cNvSpPr txBox="1"/>
          <p:nvPr>
            <p:ph idx="1" type="body"/>
          </p:nvPr>
        </p:nvSpPr>
        <p:spPr>
          <a:xfrm>
            <a:off x="3230425" y="224785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287" name="Google Shape;287;p20"/>
          <p:cNvSpPr txBox="1"/>
          <p:nvPr>
            <p:ph idx="2" type="body"/>
          </p:nvPr>
        </p:nvSpPr>
        <p:spPr>
          <a:xfrm>
            <a:off x="6210300" y="224785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288" name="Google Shape;288;p20"/>
          <p:cNvSpPr txBox="1"/>
          <p:nvPr>
            <p:ph idx="3" type="body"/>
          </p:nvPr>
        </p:nvSpPr>
        <p:spPr>
          <a:xfrm>
            <a:off x="3230425" y="251550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289" name="Google Shape;289;p20"/>
          <p:cNvSpPr txBox="1"/>
          <p:nvPr>
            <p:ph idx="4" type="body"/>
          </p:nvPr>
        </p:nvSpPr>
        <p:spPr>
          <a:xfrm>
            <a:off x="6210300" y="251550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290" name="Google Shape;290;p20"/>
          <p:cNvSpPr txBox="1"/>
          <p:nvPr>
            <p:ph idx="5" type="body"/>
          </p:nvPr>
        </p:nvSpPr>
        <p:spPr>
          <a:xfrm>
            <a:off x="3230425" y="349590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291" name="Google Shape;291;p20"/>
          <p:cNvSpPr txBox="1"/>
          <p:nvPr>
            <p:ph idx="6" type="body"/>
          </p:nvPr>
        </p:nvSpPr>
        <p:spPr>
          <a:xfrm>
            <a:off x="6210300" y="349590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292" name="Google Shape;292;p20"/>
          <p:cNvSpPr txBox="1"/>
          <p:nvPr>
            <p:ph idx="7" type="body"/>
          </p:nvPr>
        </p:nvSpPr>
        <p:spPr>
          <a:xfrm>
            <a:off x="3230425" y="376355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293" name="Google Shape;293;p20"/>
          <p:cNvSpPr txBox="1"/>
          <p:nvPr>
            <p:ph idx="8" type="body"/>
          </p:nvPr>
        </p:nvSpPr>
        <p:spPr>
          <a:xfrm>
            <a:off x="6210300" y="376355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pic>
        <p:nvPicPr>
          <p:cNvPr id="294" name="Google Shape;294;p20"/>
          <p:cNvPicPr preferRelativeResize="0"/>
          <p:nvPr/>
        </p:nvPicPr>
        <p:blipFill rotWithShape="1">
          <a:blip r:embed="rId5">
            <a:alphaModFix/>
          </a:blip>
          <a:srcRect b="20388" l="0" r="0" t="0"/>
          <a:stretch/>
        </p:blipFill>
        <p:spPr>
          <a:xfrm>
            <a:off x="428625" y="1923700"/>
            <a:ext cx="1991500" cy="3240701"/>
          </a:xfrm>
          <a:prstGeom prst="rect">
            <a:avLst/>
          </a:prstGeom>
          <a:noFill/>
          <a:ln>
            <a:noFill/>
          </a:ln>
        </p:spPr>
      </p:pic>
      <p:sp>
        <p:nvSpPr>
          <p:cNvPr id="295" name="Google Shape;295;p20"/>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3 (for speakers) 2 4">
  <p:cSld name="SECTION_TITLE_AND_DESCRIPTION_1_2_2_4">
    <p:spTree>
      <p:nvGrpSpPr>
        <p:cNvPr id="12" name="Shape 12"/>
        <p:cNvGrpSpPr/>
        <p:nvPr/>
      </p:nvGrpSpPr>
      <p:grpSpPr>
        <a:xfrm>
          <a:off x="0" y="0"/>
          <a:ext cx="0" cy="0"/>
          <a:chOff x="0" y="0"/>
          <a:chExt cx="0" cy="0"/>
        </a:xfrm>
      </p:grpSpPr>
      <p:sp>
        <p:nvSpPr>
          <p:cNvPr id="13" name="Google Shape;13;p3"/>
          <p:cNvSpPr txBox="1"/>
          <p:nvPr>
            <p:ph type="title"/>
          </p:nvPr>
        </p:nvSpPr>
        <p:spPr>
          <a:xfrm>
            <a:off x="428625" y="419750"/>
            <a:ext cx="38886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14" name="Google Shape;14;p3"/>
          <p:cNvSpPr txBox="1"/>
          <p:nvPr>
            <p:ph idx="1" type="body"/>
          </p:nvPr>
        </p:nvSpPr>
        <p:spPr>
          <a:xfrm>
            <a:off x="428625" y="1143000"/>
            <a:ext cx="3000300" cy="29223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1pPr>
            <a:lvl2pPr indent="-317500" lvl="1" marL="9144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gn="l">
              <a:lnSpc>
                <a:spcPct val="115000"/>
              </a:lnSpc>
              <a:spcBef>
                <a:spcPts val="600"/>
              </a:spcBef>
              <a:spcAft>
                <a:spcPts val="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15" name="Google Shape;15;p3"/>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17" name="Google Shape;17;p3"/>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18" name="Google Shape;18;p3"/>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19" name="Google Shape;19;p3"/>
          <p:cNvSpPr/>
          <p:nvPr/>
        </p:nvSpPr>
        <p:spPr>
          <a:xfrm>
            <a:off x="6426933" y="1143000"/>
            <a:ext cx="1855800" cy="1605900"/>
          </a:xfrm>
          <a:prstGeom prst="rect">
            <a:avLst/>
          </a:prstGeom>
          <a:solidFill>
            <a:schemeClr val="accent2"/>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endParaRPr sz="1300">
              <a:solidFill>
                <a:schemeClr val="accent4"/>
              </a:solidFill>
              <a:latin typeface="Proxima Nova Semibold"/>
              <a:ea typeface="Proxima Nova Semibold"/>
              <a:cs typeface="Proxima Nova Semibold"/>
              <a:sym typeface="Proxima Nova Semibold"/>
            </a:endParaRPr>
          </a:p>
        </p:txBody>
      </p:sp>
      <p:sp>
        <p:nvSpPr>
          <p:cNvPr id="20" name="Google Shape;20;p3"/>
          <p:cNvSpPr/>
          <p:nvPr/>
        </p:nvSpPr>
        <p:spPr>
          <a:xfrm>
            <a:off x="4223876" y="3109610"/>
            <a:ext cx="1855800" cy="1605900"/>
          </a:xfrm>
          <a:prstGeom prst="rect">
            <a:avLst/>
          </a:prstGeom>
          <a:solidFill>
            <a:schemeClr val="accent2"/>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endParaRPr sz="1300"/>
          </a:p>
        </p:txBody>
      </p:sp>
      <p:sp>
        <p:nvSpPr>
          <p:cNvPr id="21" name="Google Shape;21;p3"/>
          <p:cNvSpPr/>
          <p:nvPr/>
        </p:nvSpPr>
        <p:spPr>
          <a:xfrm>
            <a:off x="6426933" y="3109610"/>
            <a:ext cx="1855800" cy="1605900"/>
          </a:xfrm>
          <a:prstGeom prst="rect">
            <a:avLst/>
          </a:prstGeom>
          <a:solidFill>
            <a:schemeClr val="accent2"/>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endParaRPr sz="1300">
              <a:solidFill>
                <a:schemeClr val="accent4"/>
              </a:solidFill>
              <a:latin typeface="Proxima Nova Semibold"/>
              <a:ea typeface="Proxima Nova Semibold"/>
              <a:cs typeface="Proxima Nova Semibold"/>
              <a:sym typeface="Proxima Nova Semibold"/>
            </a:endParaRPr>
          </a:p>
        </p:txBody>
      </p:sp>
      <p:sp>
        <p:nvSpPr>
          <p:cNvPr id="22" name="Google Shape;22;p3"/>
          <p:cNvSpPr/>
          <p:nvPr/>
        </p:nvSpPr>
        <p:spPr>
          <a:xfrm>
            <a:off x="4223872" y="1143000"/>
            <a:ext cx="1855800" cy="1605900"/>
          </a:xfrm>
          <a:prstGeom prst="rect">
            <a:avLst/>
          </a:prstGeom>
          <a:solidFill>
            <a:schemeClr val="accent2"/>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endParaRPr sz="1300">
              <a:solidFill>
                <a:schemeClr val="accent4"/>
              </a:solidFill>
              <a:latin typeface="Proxima Nova Semibold"/>
              <a:ea typeface="Proxima Nova Semibold"/>
              <a:cs typeface="Proxima Nova Semibold"/>
              <a:sym typeface="Proxima Nova Semibold"/>
            </a:endParaRPr>
          </a:p>
        </p:txBody>
      </p:sp>
      <p:sp>
        <p:nvSpPr>
          <p:cNvPr id="23" name="Google Shape;23;p3"/>
          <p:cNvSpPr txBox="1"/>
          <p:nvPr>
            <p:ph idx="2" type="body"/>
          </p:nvPr>
        </p:nvSpPr>
        <p:spPr>
          <a:xfrm>
            <a:off x="4223875" y="1143000"/>
            <a:ext cx="1855800" cy="1605900"/>
          </a:xfrm>
          <a:prstGeom prst="rect">
            <a:avLst/>
          </a:prstGeom>
          <a:noFill/>
          <a:ln>
            <a:noFill/>
          </a:ln>
        </p:spPr>
        <p:txBody>
          <a:bodyPr anchorCtr="0" anchor="ctr" bIns="0" lIns="0" spcFirstLastPara="1" rIns="0" wrap="square" tIns="0">
            <a:noAutofit/>
          </a:bodyPr>
          <a:lstStyle>
            <a:lvl1pPr indent="-317500" lvl="0" marL="457200" rtl="0" algn="ctr">
              <a:lnSpc>
                <a:spcPct val="115000"/>
              </a:lnSpc>
              <a:spcBef>
                <a:spcPts val="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1pPr>
            <a:lvl2pPr indent="-317500" lvl="1" marL="914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2pPr>
            <a:lvl3pPr indent="-317500" lvl="2" marL="1371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3pPr>
            <a:lvl4pPr indent="-317500" lvl="3" marL="18288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4pPr>
            <a:lvl5pPr indent="-317500" lvl="4" marL="22860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5pPr>
            <a:lvl6pPr indent="-317500" lvl="5" marL="27432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6pPr>
            <a:lvl7pPr indent="-317500" lvl="6" marL="3200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7pPr>
            <a:lvl8pPr indent="-317500" lvl="7" marL="3657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8pPr>
            <a:lvl9pPr indent="-317500" lvl="8" marL="4114800" rtl="0" algn="ctr">
              <a:lnSpc>
                <a:spcPct val="115000"/>
              </a:lnSpc>
              <a:spcBef>
                <a:spcPts val="600"/>
              </a:spcBef>
              <a:spcAft>
                <a:spcPts val="600"/>
              </a:spcAft>
              <a:buClr>
                <a:schemeClr val="accent4"/>
              </a:buClr>
              <a:buSzPts val="1400"/>
              <a:buFont typeface="Proxima Nova"/>
              <a:buChar char="■"/>
              <a:defRPr b="1">
                <a:solidFill>
                  <a:schemeClr val="accent4"/>
                </a:solidFill>
                <a:latin typeface="Proxima Nova"/>
                <a:ea typeface="Proxima Nova"/>
                <a:cs typeface="Proxima Nova"/>
                <a:sym typeface="Proxima Nova"/>
              </a:defRPr>
            </a:lvl9pPr>
          </a:lstStyle>
          <a:p/>
        </p:txBody>
      </p:sp>
      <p:sp>
        <p:nvSpPr>
          <p:cNvPr id="24" name="Google Shape;24;p3"/>
          <p:cNvSpPr txBox="1"/>
          <p:nvPr>
            <p:ph idx="3" type="body"/>
          </p:nvPr>
        </p:nvSpPr>
        <p:spPr>
          <a:xfrm>
            <a:off x="6444788" y="1143000"/>
            <a:ext cx="1855800" cy="1605900"/>
          </a:xfrm>
          <a:prstGeom prst="rect">
            <a:avLst/>
          </a:prstGeom>
          <a:noFill/>
          <a:ln>
            <a:noFill/>
          </a:ln>
        </p:spPr>
        <p:txBody>
          <a:bodyPr anchorCtr="0" anchor="ctr" bIns="0" lIns="0" spcFirstLastPara="1" rIns="0" wrap="square" tIns="0">
            <a:noAutofit/>
          </a:bodyPr>
          <a:lstStyle>
            <a:lvl1pPr indent="-317500" lvl="0" marL="457200" rtl="0" algn="ctr">
              <a:lnSpc>
                <a:spcPct val="115000"/>
              </a:lnSpc>
              <a:spcBef>
                <a:spcPts val="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1pPr>
            <a:lvl2pPr indent="-317500" lvl="1" marL="914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2pPr>
            <a:lvl3pPr indent="-317500" lvl="2" marL="1371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3pPr>
            <a:lvl4pPr indent="-317500" lvl="3" marL="18288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4pPr>
            <a:lvl5pPr indent="-317500" lvl="4" marL="22860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5pPr>
            <a:lvl6pPr indent="-317500" lvl="5" marL="27432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6pPr>
            <a:lvl7pPr indent="-317500" lvl="6" marL="3200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7pPr>
            <a:lvl8pPr indent="-317500" lvl="7" marL="3657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8pPr>
            <a:lvl9pPr indent="-317500" lvl="8" marL="4114800" rtl="0" algn="ctr">
              <a:lnSpc>
                <a:spcPct val="115000"/>
              </a:lnSpc>
              <a:spcBef>
                <a:spcPts val="600"/>
              </a:spcBef>
              <a:spcAft>
                <a:spcPts val="600"/>
              </a:spcAft>
              <a:buClr>
                <a:schemeClr val="accent4"/>
              </a:buClr>
              <a:buSzPts val="1400"/>
              <a:buFont typeface="Proxima Nova"/>
              <a:buChar char="■"/>
              <a:defRPr b="1">
                <a:solidFill>
                  <a:schemeClr val="accent4"/>
                </a:solidFill>
                <a:latin typeface="Proxima Nova"/>
                <a:ea typeface="Proxima Nova"/>
                <a:cs typeface="Proxima Nova"/>
                <a:sym typeface="Proxima Nova"/>
              </a:defRPr>
            </a:lvl9pPr>
          </a:lstStyle>
          <a:p/>
        </p:txBody>
      </p:sp>
      <p:sp>
        <p:nvSpPr>
          <p:cNvPr id="25" name="Google Shape;25;p3"/>
          <p:cNvSpPr txBox="1"/>
          <p:nvPr>
            <p:ph idx="4" type="body"/>
          </p:nvPr>
        </p:nvSpPr>
        <p:spPr>
          <a:xfrm>
            <a:off x="4223875" y="3118775"/>
            <a:ext cx="1855800" cy="1605900"/>
          </a:xfrm>
          <a:prstGeom prst="rect">
            <a:avLst/>
          </a:prstGeom>
          <a:noFill/>
          <a:ln>
            <a:noFill/>
          </a:ln>
        </p:spPr>
        <p:txBody>
          <a:bodyPr anchorCtr="0" anchor="ctr" bIns="0" lIns="0" spcFirstLastPara="1" rIns="0" wrap="square" tIns="0">
            <a:noAutofit/>
          </a:bodyPr>
          <a:lstStyle>
            <a:lvl1pPr indent="-317500" lvl="0" marL="457200" rtl="0" algn="ctr">
              <a:lnSpc>
                <a:spcPct val="115000"/>
              </a:lnSpc>
              <a:spcBef>
                <a:spcPts val="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1pPr>
            <a:lvl2pPr indent="-317500" lvl="1" marL="914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2pPr>
            <a:lvl3pPr indent="-317500" lvl="2" marL="1371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3pPr>
            <a:lvl4pPr indent="-317500" lvl="3" marL="18288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4pPr>
            <a:lvl5pPr indent="-317500" lvl="4" marL="22860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5pPr>
            <a:lvl6pPr indent="-317500" lvl="5" marL="27432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6pPr>
            <a:lvl7pPr indent="-317500" lvl="6" marL="3200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7pPr>
            <a:lvl8pPr indent="-317500" lvl="7" marL="3657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8pPr>
            <a:lvl9pPr indent="-317500" lvl="8" marL="4114800" rtl="0" algn="ctr">
              <a:lnSpc>
                <a:spcPct val="115000"/>
              </a:lnSpc>
              <a:spcBef>
                <a:spcPts val="600"/>
              </a:spcBef>
              <a:spcAft>
                <a:spcPts val="600"/>
              </a:spcAft>
              <a:buClr>
                <a:schemeClr val="accent4"/>
              </a:buClr>
              <a:buSzPts val="1400"/>
              <a:buFont typeface="Proxima Nova"/>
              <a:buChar char="■"/>
              <a:defRPr b="1">
                <a:solidFill>
                  <a:schemeClr val="accent4"/>
                </a:solidFill>
                <a:latin typeface="Proxima Nova"/>
                <a:ea typeface="Proxima Nova"/>
                <a:cs typeface="Proxima Nova"/>
                <a:sym typeface="Proxima Nova"/>
              </a:defRPr>
            </a:lvl9pPr>
          </a:lstStyle>
          <a:p/>
        </p:txBody>
      </p:sp>
      <p:sp>
        <p:nvSpPr>
          <p:cNvPr id="26" name="Google Shape;26;p3"/>
          <p:cNvSpPr txBox="1"/>
          <p:nvPr>
            <p:ph idx="5" type="body"/>
          </p:nvPr>
        </p:nvSpPr>
        <p:spPr>
          <a:xfrm>
            <a:off x="6444788" y="3118775"/>
            <a:ext cx="1855800" cy="1605900"/>
          </a:xfrm>
          <a:prstGeom prst="rect">
            <a:avLst/>
          </a:prstGeom>
          <a:noFill/>
          <a:ln>
            <a:noFill/>
          </a:ln>
        </p:spPr>
        <p:txBody>
          <a:bodyPr anchorCtr="0" anchor="ctr" bIns="0" lIns="0" spcFirstLastPara="1" rIns="0" wrap="square" tIns="0">
            <a:noAutofit/>
          </a:bodyPr>
          <a:lstStyle>
            <a:lvl1pPr indent="-317500" lvl="0" marL="457200" rtl="0" algn="ctr">
              <a:lnSpc>
                <a:spcPct val="115000"/>
              </a:lnSpc>
              <a:spcBef>
                <a:spcPts val="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1pPr>
            <a:lvl2pPr indent="-317500" lvl="1" marL="914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2pPr>
            <a:lvl3pPr indent="-317500" lvl="2" marL="1371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3pPr>
            <a:lvl4pPr indent="-317500" lvl="3" marL="18288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4pPr>
            <a:lvl5pPr indent="-317500" lvl="4" marL="22860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5pPr>
            <a:lvl6pPr indent="-317500" lvl="5" marL="27432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6pPr>
            <a:lvl7pPr indent="-317500" lvl="6" marL="3200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7pPr>
            <a:lvl8pPr indent="-317500" lvl="7" marL="3657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8pPr>
            <a:lvl9pPr indent="-317500" lvl="8" marL="4114800" rtl="0" algn="ctr">
              <a:lnSpc>
                <a:spcPct val="115000"/>
              </a:lnSpc>
              <a:spcBef>
                <a:spcPts val="600"/>
              </a:spcBef>
              <a:spcAft>
                <a:spcPts val="600"/>
              </a:spcAft>
              <a:buClr>
                <a:schemeClr val="accent4"/>
              </a:buClr>
              <a:buSzPts val="1400"/>
              <a:buFont typeface="Proxima Nova"/>
              <a:buChar char="■"/>
              <a:defRPr b="1">
                <a:solidFill>
                  <a:schemeClr val="accent4"/>
                </a:solidFill>
                <a:latin typeface="Proxima Nova"/>
                <a:ea typeface="Proxima Nova"/>
                <a:cs typeface="Proxima Nova"/>
                <a:sym typeface="Proxima Nova"/>
              </a:defRPr>
            </a:lvl9pPr>
          </a:lstStyle>
          <a:p/>
        </p:txBody>
      </p:sp>
      <p:sp>
        <p:nvSpPr>
          <p:cNvPr id="27" name="Google Shape;27;p3"/>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432">
          <p15:clr>
            <a:srgbClr val="FA7B17"/>
          </p15:clr>
        </p15:guide>
        <p15:guide id="2" pos="270">
          <p15:clr>
            <a:srgbClr val="FA7B17"/>
          </p15:clr>
        </p15:guide>
        <p15:guide id="3" pos="5214">
          <p15:clr>
            <a:srgbClr val="FA7B17"/>
          </p15:clr>
        </p15:guide>
        <p15:guide id="4" pos="1728">
          <p15:clr>
            <a:srgbClr val="FA7B17"/>
          </p15:clr>
        </p15:guide>
        <p15:guide id="5" orient="horz" pos="2970">
          <p15:clr>
            <a:srgbClr val="FA7B17"/>
          </p15:clr>
        </p15:guide>
        <p15:guide id="6" pos="2160">
          <p15:clr>
            <a:srgbClr val="FA7B17"/>
          </p15:clr>
        </p15:guide>
        <p15:guide id="7" orient="horz" pos="864">
          <p15:clr>
            <a:srgbClr val="FA7B17"/>
          </p15:clr>
        </p15:guide>
        <p15:guide id="8" orient="horz" pos="72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2">
  <p:cSld name="TITLE_AND_BODY_1_2">
    <p:spTree>
      <p:nvGrpSpPr>
        <p:cNvPr id="296" name="Shape 296"/>
        <p:cNvGrpSpPr/>
        <p:nvPr/>
      </p:nvGrpSpPr>
      <p:grpSpPr>
        <a:xfrm>
          <a:off x="0" y="0"/>
          <a:ext cx="0" cy="0"/>
          <a:chOff x="0" y="0"/>
          <a:chExt cx="0" cy="0"/>
        </a:xfrm>
      </p:grpSpPr>
      <p:pic>
        <p:nvPicPr>
          <p:cNvPr id="297" name="Google Shape;297;p21"/>
          <p:cNvPicPr preferRelativeResize="0"/>
          <p:nvPr/>
        </p:nvPicPr>
        <p:blipFill rotWithShape="1">
          <a:blip r:embed="rId2">
            <a:alphaModFix/>
          </a:blip>
          <a:srcRect b="20426" l="0" r="0" t="0"/>
          <a:stretch/>
        </p:blipFill>
        <p:spPr>
          <a:xfrm>
            <a:off x="489600" y="1956300"/>
            <a:ext cx="1859925" cy="3187200"/>
          </a:xfrm>
          <a:prstGeom prst="rect">
            <a:avLst/>
          </a:prstGeom>
          <a:noFill/>
          <a:ln>
            <a:noFill/>
          </a:ln>
        </p:spPr>
      </p:pic>
      <p:pic>
        <p:nvPicPr>
          <p:cNvPr id="298" name="Google Shape;298;p21"/>
          <p:cNvPicPr preferRelativeResize="0"/>
          <p:nvPr/>
        </p:nvPicPr>
        <p:blipFill rotWithShape="1">
          <a:blip r:embed="rId3">
            <a:alphaModFix/>
          </a:blip>
          <a:srcRect b="20388" l="0" r="0" t="0"/>
          <a:stretch/>
        </p:blipFill>
        <p:spPr>
          <a:xfrm>
            <a:off x="428625" y="1923700"/>
            <a:ext cx="1991500" cy="3240701"/>
          </a:xfrm>
          <a:prstGeom prst="rect">
            <a:avLst/>
          </a:prstGeom>
          <a:noFill/>
          <a:ln>
            <a:noFill/>
          </a:ln>
        </p:spPr>
      </p:pic>
      <p:sp>
        <p:nvSpPr>
          <p:cNvPr id="299" name="Google Shape;299;p21"/>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300" name="Google Shape;300;p21"/>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301" name="Google Shape;301;p21"/>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02" name="Google Shape;302;p21"/>
          <p:cNvPicPr preferRelativeResize="0"/>
          <p:nvPr/>
        </p:nvPicPr>
        <p:blipFill rotWithShape="1">
          <a:blip r:embed="rId4">
            <a:alphaModFix/>
          </a:blip>
          <a:srcRect b="0" l="0" r="0" t="0"/>
          <a:stretch/>
        </p:blipFill>
        <p:spPr>
          <a:xfrm>
            <a:off x="8781263" y="220513"/>
            <a:ext cx="289274" cy="194275"/>
          </a:xfrm>
          <a:prstGeom prst="rect">
            <a:avLst/>
          </a:prstGeom>
          <a:noFill/>
          <a:ln>
            <a:noFill/>
          </a:ln>
        </p:spPr>
      </p:pic>
      <p:sp>
        <p:nvSpPr>
          <p:cNvPr id="303" name="Google Shape;303;p21"/>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304" name="Google Shape;304;p21"/>
          <p:cNvSpPr txBox="1"/>
          <p:nvPr>
            <p:ph idx="1" type="body"/>
          </p:nvPr>
        </p:nvSpPr>
        <p:spPr>
          <a:xfrm>
            <a:off x="6074775" y="2364250"/>
            <a:ext cx="2117400" cy="428100"/>
          </a:xfrm>
          <a:prstGeom prst="rect">
            <a:avLst/>
          </a:prstGeom>
          <a:noFill/>
          <a:ln>
            <a:noFill/>
          </a:ln>
        </p:spPr>
        <p:txBody>
          <a:bodyPr anchorCtr="0" anchor="t" bIns="0" lIns="0" spcFirstLastPara="1" rIns="0" wrap="square" tIns="0">
            <a:noAutofit/>
          </a:bodyPr>
          <a:lstStyle>
            <a:lvl1pPr indent="-304800" lvl="0" marL="457200" rtl="0">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05" name="Google Shape;305;p21"/>
          <p:cNvSpPr txBox="1"/>
          <p:nvPr>
            <p:ph idx="2" type="body"/>
          </p:nvPr>
        </p:nvSpPr>
        <p:spPr>
          <a:xfrm>
            <a:off x="6074775" y="3420450"/>
            <a:ext cx="2117400" cy="428100"/>
          </a:xfrm>
          <a:prstGeom prst="rect">
            <a:avLst/>
          </a:prstGeom>
          <a:noFill/>
          <a:ln>
            <a:noFill/>
          </a:ln>
        </p:spPr>
        <p:txBody>
          <a:bodyPr anchorCtr="0" anchor="t" bIns="0" lIns="0" spcFirstLastPara="1" rIns="0" wrap="square" tIns="0">
            <a:noAutofit/>
          </a:bodyPr>
          <a:lstStyle>
            <a:lvl1pPr indent="-304800" lvl="0" marL="457200" rtl="0">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06" name="Google Shape;306;p21"/>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grpSp>
        <p:nvGrpSpPr>
          <p:cNvPr id="307" name="Google Shape;307;p21"/>
          <p:cNvGrpSpPr/>
          <p:nvPr/>
        </p:nvGrpSpPr>
        <p:grpSpPr>
          <a:xfrm>
            <a:off x="2656609" y="1153206"/>
            <a:ext cx="622775" cy="622774"/>
            <a:chOff x="6286088" y="1519488"/>
            <a:chExt cx="548700" cy="548700"/>
          </a:xfrm>
        </p:grpSpPr>
        <p:sp>
          <p:nvSpPr>
            <p:cNvPr id="308" name="Google Shape;308;p21"/>
            <p:cNvSpPr/>
            <p:nvPr/>
          </p:nvSpPr>
          <p:spPr>
            <a:xfrm>
              <a:off x="6286088" y="1519488"/>
              <a:ext cx="548700" cy="5487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09" name="Google Shape;309;p21"/>
            <p:cNvPicPr preferRelativeResize="0"/>
            <p:nvPr/>
          </p:nvPicPr>
          <p:blipFill rotWithShape="1">
            <a:blip r:embed="rId5">
              <a:alphaModFix/>
            </a:blip>
            <a:srcRect b="0" l="0" r="0" t="0"/>
            <a:stretch/>
          </p:blipFill>
          <p:spPr>
            <a:xfrm>
              <a:off x="6286127" y="1519525"/>
              <a:ext cx="548640" cy="548640"/>
            </a:xfrm>
            <a:prstGeom prst="rect">
              <a:avLst/>
            </a:prstGeom>
            <a:noFill/>
            <a:ln>
              <a:noFill/>
            </a:ln>
          </p:spPr>
        </p:pic>
      </p:grpSp>
      <p:sp>
        <p:nvSpPr>
          <p:cNvPr id="310" name="Google Shape;310;p21"/>
          <p:cNvSpPr txBox="1"/>
          <p:nvPr>
            <p:ph idx="3" type="body"/>
          </p:nvPr>
        </p:nvSpPr>
        <p:spPr>
          <a:xfrm>
            <a:off x="2656900" y="2288050"/>
            <a:ext cx="2169300" cy="844200"/>
          </a:xfrm>
          <a:prstGeom prst="rect">
            <a:avLst/>
          </a:prstGeom>
          <a:noFill/>
          <a:ln>
            <a:noFill/>
          </a:ln>
        </p:spPr>
        <p:txBody>
          <a:bodyPr anchorCtr="0" anchor="t" bIns="0" lIns="0" spcFirstLastPara="1" rIns="0" wrap="square" tIns="0">
            <a:noAutofit/>
          </a:bodyPr>
          <a:lstStyle>
            <a:lvl1pPr indent="-330200" lvl="0" marL="457200" rtl="0" algn="l">
              <a:lnSpc>
                <a:spcPct val="115000"/>
              </a:lnSpc>
              <a:spcBef>
                <a:spcPts val="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1pPr>
            <a:lvl2pPr indent="-330200" lvl="1" marL="9144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2pPr>
            <a:lvl3pPr indent="-330200" lvl="2" marL="13716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3pPr>
            <a:lvl4pPr indent="-330200" lvl="3" marL="18288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4pPr>
            <a:lvl5pPr indent="-330200" lvl="4" marL="22860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5pPr>
            <a:lvl6pPr indent="-330200" lvl="5" marL="27432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6pPr>
            <a:lvl7pPr indent="-330200" lvl="6" marL="32004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7pPr>
            <a:lvl8pPr indent="-330200" lvl="7" marL="36576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8pPr>
            <a:lvl9pPr indent="-330200" lvl="8" marL="4114800" rtl="0" algn="l">
              <a:lnSpc>
                <a:spcPct val="115000"/>
              </a:lnSpc>
              <a:spcBef>
                <a:spcPts val="600"/>
              </a:spcBef>
              <a:spcAft>
                <a:spcPts val="600"/>
              </a:spcAft>
              <a:buClr>
                <a:schemeClr val="dk2"/>
              </a:buClr>
              <a:buSzPts val="1600"/>
              <a:buFont typeface="Proxima Nova"/>
              <a:buChar char="■"/>
              <a:defRPr sz="1600">
                <a:solidFill>
                  <a:schemeClr val="dk2"/>
                </a:solidFill>
                <a:latin typeface="Proxima Nova"/>
                <a:ea typeface="Proxima Nova"/>
                <a:cs typeface="Proxima Nova"/>
                <a:sym typeface="Proxima Nova"/>
              </a:defRPr>
            </a:lvl9pPr>
          </a:lstStyle>
          <a:p/>
        </p:txBody>
      </p:sp>
      <p:sp>
        <p:nvSpPr>
          <p:cNvPr id="311" name="Google Shape;311;p21"/>
          <p:cNvSpPr txBox="1"/>
          <p:nvPr>
            <p:ph idx="4" type="body"/>
          </p:nvPr>
        </p:nvSpPr>
        <p:spPr>
          <a:xfrm>
            <a:off x="2656900" y="1827850"/>
            <a:ext cx="3175800" cy="231600"/>
          </a:xfrm>
          <a:prstGeom prst="rect">
            <a:avLst/>
          </a:prstGeom>
          <a:noFill/>
          <a:ln>
            <a:noFill/>
          </a:ln>
        </p:spPr>
        <p:txBody>
          <a:bodyPr anchorCtr="0" anchor="t" bIns="0" lIns="0" spcFirstLastPara="1" rIns="0" wrap="square" tIns="0">
            <a:noAutofit/>
          </a:bodyPr>
          <a:lstStyle>
            <a:lvl1pPr indent="-431800" lvl="0" marL="457200" rtl="0" algn="l">
              <a:lnSpc>
                <a:spcPct val="115000"/>
              </a:lnSpc>
              <a:spcBef>
                <a:spcPts val="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1pPr>
            <a:lvl2pPr indent="-431800" lvl="1" marL="9144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2pPr>
            <a:lvl3pPr indent="-431800" lvl="2" marL="13716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3pPr>
            <a:lvl4pPr indent="-431800" lvl="3" marL="18288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4pPr>
            <a:lvl5pPr indent="-431800" lvl="4" marL="22860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5pPr>
            <a:lvl6pPr indent="-431800" lvl="5" marL="27432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6pPr>
            <a:lvl7pPr indent="-431800" lvl="6" marL="32004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7pPr>
            <a:lvl8pPr indent="-431800" lvl="7" marL="36576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8pPr>
            <a:lvl9pPr indent="-431800" lvl="8" marL="4114800" rtl="0" algn="l">
              <a:lnSpc>
                <a:spcPct val="115000"/>
              </a:lnSpc>
              <a:spcBef>
                <a:spcPts val="600"/>
              </a:spcBef>
              <a:spcAft>
                <a:spcPts val="60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9pPr>
          </a:lstStyle>
          <a:p/>
        </p:txBody>
      </p:sp>
      <p:sp>
        <p:nvSpPr>
          <p:cNvPr id="312" name="Google Shape;312;p21"/>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21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1">
  <p:cSld name="TITLE_AND_BODY_1_1">
    <p:spTree>
      <p:nvGrpSpPr>
        <p:cNvPr id="313" name="Shape 313"/>
        <p:cNvGrpSpPr/>
        <p:nvPr/>
      </p:nvGrpSpPr>
      <p:grpSpPr>
        <a:xfrm>
          <a:off x="0" y="0"/>
          <a:ext cx="0" cy="0"/>
          <a:chOff x="0" y="0"/>
          <a:chExt cx="0" cy="0"/>
        </a:xfrm>
      </p:grpSpPr>
      <p:pic>
        <p:nvPicPr>
          <p:cNvPr id="314" name="Google Shape;314;p22"/>
          <p:cNvPicPr preferRelativeResize="0"/>
          <p:nvPr/>
        </p:nvPicPr>
        <p:blipFill rotWithShape="1">
          <a:blip r:embed="rId2">
            <a:alphaModFix/>
          </a:blip>
          <a:srcRect b="17952" l="0" r="0" t="0"/>
          <a:stretch/>
        </p:blipFill>
        <p:spPr>
          <a:xfrm>
            <a:off x="507450" y="1923698"/>
            <a:ext cx="1834025" cy="3240699"/>
          </a:xfrm>
          <a:prstGeom prst="rect">
            <a:avLst/>
          </a:prstGeom>
          <a:noFill/>
          <a:ln>
            <a:noFill/>
          </a:ln>
        </p:spPr>
      </p:pic>
      <p:pic>
        <p:nvPicPr>
          <p:cNvPr id="315" name="Google Shape;315;p22"/>
          <p:cNvPicPr preferRelativeResize="0"/>
          <p:nvPr/>
        </p:nvPicPr>
        <p:blipFill rotWithShape="1">
          <a:blip r:embed="rId3">
            <a:alphaModFix/>
          </a:blip>
          <a:srcRect b="20898" l="0" r="0" t="0"/>
          <a:stretch/>
        </p:blipFill>
        <p:spPr>
          <a:xfrm>
            <a:off x="428650" y="1923724"/>
            <a:ext cx="1991500" cy="3219775"/>
          </a:xfrm>
          <a:prstGeom prst="rect">
            <a:avLst/>
          </a:prstGeom>
          <a:noFill/>
          <a:ln>
            <a:noFill/>
          </a:ln>
        </p:spPr>
      </p:pic>
      <p:sp>
        <p:nvSpPr>
          <p:cNvPr id="316" name="Google Shape;316;p22"/>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317" name="Google Shape;317;p22"/>
          <p:cNvSpPr txBox="1"/>
          <p:nvPr>
            <p:ph idx="1" type="body"/>
          </p:nvPr>
        </p:nvSpPr>
        <p:spPr>
          <a:xfrm>
            <a:off x="3230425" y="224785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318" name="Google Shape;318;p22"/>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319" name="Google Shape;319;p22"/>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20" name="Google Shape;320;p22"/>
          <p:cNvPicPr preferRelativeResize="0"/>
          <p:nvPr/>
        </p:nvPicPr>
        <p:blipFill rotWithShape="1">
          <a:blip r:embed="rId4">
            <a:alphaModFix/>
          </a:blip>
          <a:srcRect b="0" l="0" r="0" t="0"/>
          <a:stretch/>
        </p:blipFill>
        <p:spPr>
          <a:xfrm>
            <a:off x="8781263" y="220513"/>
            <a:ext cx="289274" cy="194275"/>
          </a:xfrm>
          <a:prstGeom prst="rect">
            <a:avLst/>
          </a:prstGeom>
          <a:noFill/>
          <a:ln>
            <a:noFill/>
          </a:ln>
        </p:spPr>
      </p:pic>
      <p:sp>
        <p:nvSpPr>
          <p:cNvPr id="321" name="Google Shape;321;p22"/>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322" name="Google Shape;322;p22"/>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grpSp>
        <p:nvGrpSpPr>
          <p:cNvPr id="323" name="Google Shape;323;p22"/>
          <p:cNvGrpSpPr/>
          <p:nvPr/>
        </p:nvGrpSpPr>
        <p:grpSpPr>
          <a:xfrm>
            <a:off x="2656738" y="1131971"/>
            <a:ext cx="622787" cy="622787"/>
            <a:chOff x="7778938" y="365688"/>
            <a:chExt cx="640200" cy="640200"/>
          </a:xfrm>
        </p:grpSpPr>
        <p:sp>
          <p:nvSpPr>
            <p:cNvPr id="324" name="Google Shape;324;p22"/>
            <p:cNvSpPr/>
            <p:nvPr/>
          </p:nvSpPr>
          <p:spPr>
            <a:xfrm>
              <a:off x="7778938"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25" name="Google Shape;325;p22"/>
            <p:cNvPicPr preferRelativeResize="0"/>
            <p:nvPr/>
          </p:nvPicPr>
          <p:blipFill rotWithShape="1">
            <a:blip r:embed="rId5">
              <a:alphaModFix/>
            </a:blip>
            <a:srcRect b="0" l="0" r="0" t="0"/>
            <a:stretch/>
          </p:blipFill>
          <p:spPr>
            <a:xfrm>
              <a:off x="7824725" y="411475"/>
              <a:ext cx="548640" cy="548640"/>
            </a:xfrm>
            <a:prstGeom prst="rect">
              <a:avLst/>
            </a:prstGeom>
            <a:noFill/>
            <a:ln>
              <a:noFill/>
            </a:ln>
          </p:spPr>
        </p:pic>
      </p:grpSp>
      <p:sp>
        <p:nvSpPr>
          <p:cNvPr id="326" name="Google Shape;326;p22"/>
          <p:cNvSpPr txBox="1"/>
          <p:nvPr>
            <p:ph idx="2" type="body"/>
          </p:nvPr>
        </p:nvSpPr>
        <p:spPr>
          <a:xfrm>
            <a:off x="6210300" y="224785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327" name="Google Shape;327;p22"/>
          <p:cNvSpPr txBox="1"/>
          <p:nvPr>
            <p:ph idx="3" type="body"/>
          </p:nvPr>
        </p:nvSpPr>
        <p:spPr>
          <a:xfrm>
            <a:off x="3230425" y="251550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28" name="Google Shape;328;p22"/>
          <p:cNvSpPr txBox="1"/>
          <p:nvPr>
            <p:ph idx="4" type="body"/>
          </p:nvPr>
        </p:nvSpPr>
        <p:spPr>
          <a:xfrm>
            <a:off x="6210300" y="251550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29" name="Google Shape;329;p22"/>
          <p:cNvSpPr txBox="1"/>
          <p:nvPr>
            <p:ph idx="5" type="body"/>
          </p:nvPr>
        </p:nvSpPr>
        <p:spPr>
          <a:xfrm>
            <a:off x="3230425" y="349590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330" name="Google Shape;330;p22"/>
          <p:cNvSpPr txBox="1"/>
          <p:nvPr>
            <p:ph idx="6" type="body"/>
          </p:nvPr>
        </p:nvSpPr>
        <p:spPr>
          <a:xfrm>
            <a:off x="6210300" y="349590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331" name="Google Shape;331;p22"/>
          <p:cNvSpPr txBox="1"/>
          <p:nvPr>
            <p:ph idx="7" type="body"/>
          </p:nvPr>
        </p:nvSpPr>
        <p:spPr>
          <a:xfrm>
            <a:off x="3230425" y="376355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32" name="Google Shape;332;p22"/>
          <p:cNvSpPr txBox="1"/>
          <p:nvPr>
            <p:ph idx="8" type="body"/>
          </p:nvPr>
        </p:nvSpPr>
        <p:spPr>
          <a:xfrm>
            <a:off x="6210300" y="376355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33" name="Google Shape;333;p22"/>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212">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1 1">
  <p:cSld name="TITLE_AND_BODY_1_1_1">
    <p:spTree>
      <p:nvGrpSpPr>
        <p:cNvPr id="334" name="Shape 334"/>
        <p:cNvGrpSpPr/>
        <p:nvPr/>
      </p:nvGrpSpPr>
      <p:grpSpPr>
        <a:xfrm>
          <a:off x="0" y="0"/>
          <a:ext cx="0" cy="0"/>
          <a:chOff x="0" y="0"/>
          <a:chExt cx="0" cy="0"/>
        </a:xfrm>
      </p:grpSpPr>
      <p:pic>
        <p:nvPicPr>
          <p:cNvPr id="335" name="Google Shape;335;p23"/>
          <p:cNvPicPr preferRelativeResize="0"/>
          <p:nvPr/>
        </p:nvPicPr>
        <p:blipFill rotWithShape="1">
          <a:blip r:embed="rId2">
            <a:alphaModFix/>
          </a:blip>
          <a:srcRect b="0" l="0" r="9551" t="0"/>
          <a:stretch/>
        </p:blipFill>
        <p:spPr>
          <a:xfrm>
            <a:off x="6418625" y="812863"/>
            <a:ext cx="1778501" cy="3739192"/>
          </a:xfrm>
          <a:prstGeom prst="rect">
            <a:avLst/>
          </a:prstGeom>
          <a:noFill/>
          <a:ln>
            <a:noFill/>
          </a:ln>
        </p:spPr>
      </p:pic>
      <p:pic>
        <p:nvPicPr>
          <p:cNvPr id="336" name="Google Shape;336;p23"/>
          <p:cNvPicPr preferRelativeResize="0"/>
          <p:nvPr/>
        </p:nvPicPr>
        <p:blipFill>
          <a:blip r:embed="rId3">
            <a:alphaModFix/>
          </a:blip>
          <a:stretch>
            <a:fillRect/>
          </a:stretch>
        </p:blipFill>
        <p:spPr>
          <a:xfrm>
            <a:off x="4114650" y="818363"/>
            <a:ext cx="1778501" cy="3830062"/>
          </a:xfrm>
          <a:prstGeom prst="rect">
            <a:avLst/>
          </a:prstGeom>
          <a:noFill/>
          <a:ln>
            <a:noFill/>
          </a:ln>
        </p:spPr>
      </p:pic>
      <p:sp>
        <p:nvSpPr>
          <p:cNvPr id="337" name="Google Shape;337;p23"/>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38" name="Google Shape;338;p23"/>
          <p:cNvPicPr preferRelativeResize="0"/>
          <p:nvPr/>
        </p:nvPicPr>
        <p:blipFill rotWithShape="1">
          <a:blip r:embed="rId4">
            <a:alphaModFix/>
          </a:blip>
          <a:srcRect b="0" l="0" r="0" t="0"/>
          <a:stretch/>
        </p:blipFill>
        <p:spPr>
          <a:xfrm>
            <a:off x="8781263" y="220513"/>
            <a:ext cx="289274" cy="194275"/>
          </a:xfrm>
          <a:prstGeom prst="rect">
            <a:avLst/>
          </a:prstGeom>
          <a:noFill/>
          <a:ln>
            <a:noFill/>
          </a:ln>
        </p:spPr>
      </p:pic>
      <p:sp>
        <p:nvSpPr>
          <p:cNvPr id="339" name="Google Shape;339;p23"/>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340" name="Google Shape;340;p23"/>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341" name="Google Shape;341;p23"/>
          <p:cNvSpPr/>
          <p:nvPr/>
        </p:nvSpPr>
        <p:spPr>
          <a:xfrm>
            <a:off x="0" y="0"/>
            <a:ext cx="36513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sp>
        <p:nvSpPr>
          <p:cNvPr id="342" name="Google Shape;342;p23"/>
          <p:cNvSpPr txBox="1"/>
          <p:nvPr>
            <p:ph type="title"/>
          </p:nvPr>
        </p:nvSpPr>
        <p:spPr>
          <a:xfrm>
            <a:off x="400275" y="2231100"/>
            <a:ext cx="3000000" cy="1511400"/>
          </a:xfrm>
          <a:prstGeom prst="rect">
            <a:avLst/>
          </a:prstGeom>
          <a:noFill/>
          <a:ln>
            <a:noFill/>
          </a:ln>
        </p:spPr>
        <p:txBody>
          <a:bodyPr anchorCtr="0" anchor="t" bIns="91425" lIns="0" spcFirstLastPara="1" rIns="91425" wrap="square" tIns="91425">
            <a:spAutoFit/>
          </a:bodyPr>
          <a:lstStyle>
            <a:lvl1pPr lvl="0" rtl="0">
              <a:spcBef>
                <a:spcPts val="0"/>
              </a:spcBef>
              <a:spcAft>
                <a:spcPts val="0"/>
              </a:spcAft>
              <a:buClr>
                <a:schemeClr val="lt1"/>
              </a:buClr>
              <a:buSzPts val="3000"/>
              <a:buFont typeface="Proxima Nova"/>
              <a:buNone/>
              <a:defRPr b="1" sz="3000">
                <a:solidFill>
                  <a:schemeClr val="lt1"/>
                </a:solidFill>
                <a:latin typeface="Proxima Nova"/>
                <a:ea typeface="Proxima Nova"/>
                <a:cs typeface="Proxima Nova"/>
                <a:sym typeface="Proxima Nov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3" name="Google Shape;343;p23"/>
          <p:cNvSpPr txBox="1"/>
          <p:nvPr>
            <p:ph idx="1" type="subTitle"/>
          </p:nvPr>
        </p:nvSpPr>
        <p:spPr>
          <a:xfrm>
            <a:off x="406375" y="3271275"/>
            <a:ext cx="2746800" cy="6633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1400"/>
              <a:buFont typeface="Proxima Nova Semibold"/>
              <a:buNone/>
              <a:defRPr>
                <a:solidFill>
                  <a:schemeClr val="lt1"/>
                </a:solidFill>
                <a:latin typeface="Proxima Nova Semibold"/>
                <a:ea typeface="Proxima Nova Semibold"/>
                <a:cs typeface="Proxima Nova Semibold"/>
                <a:sym typeface="Proxima Nova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344" name="Google Shape;344;p23"/>
          <p:cNvPicPr preferRelativeResize="0"/>
          <p:nvPr/>
        </p:nvPicPr>
        <p:blipFill>
          <a:blip r:embed="rId5">
            <a:alphaModFix/>
          </a:blip>
          <a:stretch>
            <a:fillRect/>
          </a:stretch>
        </p:blipFill>
        <p:spPr>
          <a:xfrm>
            <a:off x="4024913" y="751375"/>
            <a:ext cx="1939350" cy="3964026"/>
          </a:xfrm>
          <a:prstGeom prst="rect">
            <a:avLst/>
          </a:prstGeom>
          <a:noFill/>
          <a:ln>
            <a:noFill/>
          </a:ln>
        </p:spPr>
      </p:pic>
      <p:pic>
        <p:nvPicPr>
          <p:cNvPr id="345" name="Google Shape;345;p23"/>
          <p:cNvPicPr preferRelativeResize="0"/>
          <p:nvPr/>
        </p:nvPicPr>
        <p:blipFill>
          <a:blip r:embed="rId5">
            <a:alphaModFix/>
          </a:blip>
          <a:stretch>
            <a:fillRect/>
          </a:stretch>
        </p:blipFill>
        <p:spPr>
          <a:xfrm>
            <a:off x="6337875" y="700450"/>
            <a:ext cx="1939350" cy="3964026"/>
          </a:xfrm>
          <a:prstGeom prst="rect">
            <a:avLst/>
          </a:prstGeom>
          <a:noFill/>
          <a:ln>
            <a:noFill/>
          </a:ln>
        </p:spPr>
      </p:pic>
      <p:sp>
        <p:nvSpPr>
          <p:cNvPr id="346" name="Google Shape;346;p23"/>
          <p:cNvSpPr/>
          <p:nvPr/>
        </p:nvSpPr>
        <p:spPr>
          <a:xfrm>
            <a:off x="4802288" y="1084950"/>
            <a:ext cx="384600" cy="116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347" name="Google Shape;347;p23"/>
          <p:cNvSpPr txBox="1"/>
          <p:nvPr>
            <p:ph idx="2" type="title"/>
          </p:nvPr>
        </p:nvSpPr>
        <p:spPr>
          <a:xfrm>
            <a:off x="4105388" y="1005900"/>
            <a:ext cx="1778400" cy="310200"/>
          </a:xfrm>
          <a:prstGeom prst="rect">
            <a:avLst/>
          </a:prstGeom>
          <a:noFill/>
          <a:ln>
            <a:noFill/>
          </a:ln>
        </p:spPr>
        <p:txBody>
          <a:bodyPr anchorCtr="0" anchor="t" bIns="0" lIns="0" spcFirstLastPara="1" rIns="0" wrap="square" tIns="45700">
            <a:noAutofit/>
          </a:bodyPr>
          <a:lstStyle>
            <a:lvl1pPr lvl="0" rtl="0" algn="ctr">
              <a:lnSpc>
                <a:spcPct val="100000"/>
              </a:lnSpc>
              <a:spcBef>
                <a:spcPts val="0"/>
              </a:spcBef>
              <a:spcAft>
                <a:spcPts val="0"/>
              </a:spcAft>
              <a:buClr>
                <a:srgbClr val="2D2D2D"/>
              </a:buClr>
              <a:buSzPts val="600"/>
              <a:buFont typeface="Proxima Nova"/>
              <a:buNone/>
              <a:defRPr b="1" sz="600">
                <a:solidFill>
                  <a:srgbClr val="2D2D2D"/>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9pPr>
          </a:lstStyle>
          <a:p/>
        </p:txBody>
      </p:sp>
      <p:sp>
        <p:nvSpPr>
          <p:cNvPr id="348" name="Google Shape;348;p23"/>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Wish Merchant Slide Template">
  <p:cSld name="TITLE_AND_BODY_1_1_1_1">
    <p:spTree>
      <p:nvGrpSpPr>
        <p:cNvPr id="349" name="Shape 349"/>
        <p:cNvGrpSpPr/>
        <p:nvPr/>
      </p:nvGrpSpPr>
      <p:grpSpPr>
        <a:xfrm>
          <a:off x="0" y="0"/>
          <a:ext cx="0" cy="0"/>
          <a:chOff x="0" y="0"/>
          <a:chExt cx="0" cy="0"/>
        </a:xfrm>
      </p:grpSpPr>
      <p:sp>
        <p:nvSpPr>
          <p:cNvPr id="350" name="Google Shape;350;p24"/>
          <p:cNvSpPr/>
          <p:nvPr/>
        </p:nvSpPr>
        <p:spPr>
          <a:xfrm>
            <a:off x="0" y="0"/>
            <a:ext cx="36513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sp>
        <p:nvSpPr>
          <p:cNvPr id="351" name="Google Shape;351;p24"/>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52" name="Google Shape;352;p24"/>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353" name="Google Shape;353;p24"/>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354" name="Google Shape;354;p24"/>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355" name="Google Shape;355;p24"/>
          <p:cNvSpPr txBox="1"/>
          <p:nvPr>
            <p:ph type="title"/>
          </p:nvPr>
        </p:nvSpPr>
        <p:spPr>
          <a:xfrm>
            <a:off x="400275" y="2231100"/>
            <a:ext cx="3000000" cy="1511400"/>
          </a:xfrm>
          <a:prstGeom prst="rect">
            <a:avLst/>
          </a:prstGeom>
          <a:noFill/>
          <a:ln>
            <a:noFill/>
          </a:ln>
        </p:spPr>
        <p:txBody>
          <a:bodyPr anchorCtr="0" anchor="t" bIns="91425" lIns="0" spcFirstLastPara="1" rIns="91425" wrap="square" tIns="91425">
            <a:spAutoFit/>
          </a:bodyPr>
          <a:lstStyle>
            <a:lvl1pPr lvl="0" rtl="0">
              <a:spcBef>
                <a:spcPts val="0"/>
              </a:spcBef>
              <a:spcAft>
                <a:spcPts val="0"/>
              </a:spcAft>
              <a:buClr>
                <a:schemeClr val="lt1"/>
              </a:buClr>
              <a:buSzPts val="3000"/>
              <a:buFont typeface="Proxima Nova"/>
              <a:buNone/>
              <a:defRPr b="1" sz="3000">
                <a:solidFill>
                  <a:schemeClr val="lt1"/>
                </a:solidFill>
                <a:latin typeface="Proxima Nova"/>
                <a:ea typeface="Proxima Nova"/>
                <a:cs typeface="Proxima Nova"/>
                <a:sym typeface="Proxima Nov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6" name="Google Shape;356;p24"/>
          <p:cNvSpPr txBox="1"/>
          <p:nvPr>
            <p:ph idx="1" type="subTitle"/>
          </p:nvPr>
        </p:nvSpPr>
        <p:spPr>
          <a:xfrm>
            <a:off x="406375" y="3271275"/>
            <a:ext cx="2746800" cy="6633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1400"/>
              <a:buFont typeface="Proxima Nova Semibold"/>
              <a:buNone/>
              <a:defRPr>
                <a:solidFill>
                  <a:schemeClr val="lt1"/>
                </a:solidFill>
                <a:latin typeface="Proxima Nova Semibold"/>
                <a:ea typeface="Proxima Nova Semibold"/>
                <a:cs typeface="Proxima Nova Semibold"/>
                <a:sym typeface="Proxima Nova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57" name="Google Shape;357;p24"/>
          <p:cNvGrpSpPr/>
          <p:nvPr/>
        </p:nvGrpSpPr>
        <p:grpSpPr>
          <a:xfrm>
            <a:off x="789950" y="692525"/>
            <a:ext cx="7650697" cy="4302677"/>
            <a:chOff x="789950" y="692525"/>
            <a:chExt cx="7650697" cy="4302677"/>
          </a:xfrm>
        </p:grpSpPr>
        <p:pic>
          <p:nvPicPr>
            <p:cNvPr id="358" name="Google Shape;358;p24"/>
            <p:cNvPicPr preferRelativeResize="0"/>
            <p:nvPr/>
          </p:nvPicPr>
          <p:blipFill rotWithShape="1">
            <a:blip r:embed="rId3">
              <a:alphaModFix/>
            </a:blip>
            <a:srcRect b="0" l="0" r="0" t="0"/>
            <a:stretch/>
          </p:blipFill>
          <p:spPr>
            <a:xfrm>
              <a:off x="789950" y="692525"/>
              <a:ext cx="7650697" cy="4302677"/>
            </a:xfrm>
            <a:prstGeom prst="rect">
              <a:avLst/>
            </a:prstGeom>
            <a:noFill/>
            <a:ln>
              <a:noFill/>
            </a:ln>
          </p:spPr>
        </p:pic>
        <p:sp>
          <p:nvSpPr>
            <p:cNvPr id="359" name="Google Shape;359;p24"/>
            <p:cNvSpPr/>
            <p:nvPr/>
          </p:nvSpPr>
          <p:spPr>
            <a:xfrm>
              <a:off x="3621525" y="1498550"/>
              <a:ext cx="4015500" cy="2761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grpSp>
      <p:sp>
        <p:nvSpPr>
          <p:cNvPr id="360" name="Google Shape;360;p24"/>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1 1 2">
  <p:cSld name="TITLE_AND_BODY_1_1_1_2">
    <p:spTree>
      <p:nvGrpSpPr>
        <p:cNvPr id="361" name="Shape 361"/>
        <p:cNvGrpSpPr/>
        <p:nvPr/>
      </p:nvGrpSpPr>
      <p:grpSpPr>
        <a:xfrm>
          <a:off x="0" y="0"/>
          <a:ext cx="0" cy="0"/>
          <a:chOff x="0" y="0"/>
          <a:chExt cx="0" cy="0"/>
        </a:xfrm>
      </p:grpSpPr>
      <p:sp>
        <p:nvSpPr>
          <p:cNvPr id="362" name="Google Shape;362;p25"/>
          <p:cNvSpPr/>
          <p:nvPr/>
        </p:nvSpPr>
        <p:spPr>
          <a:xfrm>
            <a:off x="0" y="0"/>
            <a:ext cx="5772300" cy="5143500"/>
          </a:xfrm>
          <a:prstGeom prst="rect">
            <a:avLst/>
          </a:prstGeom>
          <a:solidFill>
            <a:srgbClr val="F7F9F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pic>
        <p:nvPicPr>
          <p:cNvPr id="363" name="Google Shape;363;p25"/>
          <p:cNvPicPr preferRelativeResize="0"/>
          <p:nvPr/>
        </p:nvPicPr>
        <p:blipFill>
          <a:blip r:embed="rId2">
            <a:alphaModFix/>
          </a:blip>
          <a:stretch>
            <a:fillRect/>
          </a:stretch>
        </p:blipFill>
        <p:spPr>
          <a:xfrm>
            <a:off x="4113640" y="1196827"/>
            <a:ext cx="1272421" cy="2740239"/>
          </a:xfrm>
          <a:prstGeom prst="rect">
            <a:avLst/>
          </a:prstGeom>
          <a:noFill/>
          <a:ln>
            <a:noFill/>
          </a:ln>
        </p:spPr>
      </p:pic>
      <p:pic>
        <p:nvPicPr>
          <p:cNvPr id="364" name="Google Shape;364;p25"/>
          <p:cNvPicPr preferRelativeResize="0"/>
          <p:nvPr/>
        </p:nvPicPr>
        <p:blipFill>
          <a:blip r:embed="rId3">
            <a:alphaModFix/>
          </a:blip>
          <a:stretch>
            <a:fillRect/>
          </a:stretch>
        </p:blipFill>
        <p:spPr>
          <a:xfrm>
            <a:off x="4049438" y="1148900"/>
            <a:ext cx="1387500" cy="2836081"/>
          </a:xfrm>
          <a:prstGeom prst="rect">
            <a:avLst/>
          </a:prstGeom>
          <a:noFill/>
          <a:ln>
            <a:noFill/>
          </a:ln>
        </p:spPr>
      </p:pic>
      <p:sp>
        <p:nvSpPr>
          <p:cNvPr id="365" name="Google Shape;365;p25"/>
          <p:cNvSpPr/>
          <p:nvPr/>
        </p:nvSpPr>
        <p:spPr>
          <a:xfrm>
            <a:off x="4605607" y="1387558"/>
            <a:ext cx="275100" cy="83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366" name="Google Shape;366;p25"/>
          <p:cNvSpPr txBox="1"/>
          <p:nvPr>
            <p:ph type="title"/>
          </p:nvPr>
        </p:nvSpPr>
        <p:spPr>
          <a:xfrm>
            <a:off x="4107013" y="1331001"/>
            <a:ext cx="1272000" cy="222000"/>
          </a:xfrm>
          <a:prstGeom prst="rect">
            <a:avLst/>
          </a:prstGeom>
          <a:noFill/>
          <a:ln>
            <a:noFill/>
          </a:ln>
        </p:spPr>
        <p:txBody>
          <a:bodyPr anchorCtr="0" anchor="t" bIns="0" lIns="0" spcFirstLastPara="1" rIns="0" wrap="square" tIns="45700">
            <a:noAutofit/>
          </a:bodyPr>
          <a:lstStyle>
            <a:lvl1pPr lvl="0" rtl="0" algn="ctr">
              <a:lnSpc>
                <a:spcPct val="100000"/>
              </a:lnSpc>
              <a:spcBef>
                <a:spcPts val="0"/>
              </a:spcBef>
              <a:spcAft>
                <a:spcPts val="0"/>
              </a:spcAft>
              <a:buClr>
                <a:srgbClr val="2D2D2D"/>
              </a:buClr>
              <a:buSzPts val="500"/>
              <a:buFont typeface="Proxima Nova"/>
              <a:buNone/>
              <a:defRPr b="1" sz="500">
                <a:solidFill>
                  <a:srgbClr val="2D2D2D"/>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9pPr>
          </a:lstStyle>
          <a:p/>
        </p:txBody>
      </p:sp>
      <p:sp>
        <p:nvSpPr>
          <p:cNvPr id="367" name="Google Shape;367;p25"/>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68" name="Google Shape;368;p25"/>
          <p:cNvPicPr preferRelativeResize="0"/>
          <p:nvPr/>
        </p:nvPicPr>
        <p:blipFill rotWithShape="1">
          <a:blip r:embed="rId4">
            <a:alphaModFix/>
          </a:blip>
          <a:srcRect b="0" l="0" r="0" t="0"/>
          <a:stretch/>
        </p:blipFill>
        <p:spPr>
          <a:xfrm>
            <a:off x="8781263" y="220513"/>
            <a:ext cx="289274" cy="194275"/>
          </a:xfrm>
          <a:prstGeom prst="rect">
            <a:avLst/>
          </a:prstGeom>
          <a:noFill/>
          <a:ln>
            <a:noFill/>
          </a:ln>
        </p:spPr>
      </p:pic>
      <p:sp>
        <p:nvSpPr>
          <p:cNvPr id="369" name="Google Shape;369;p25"/>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370" name="Google Shape;370;p25"/>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71" name="Google Shape;371;p25"/>
          <p:cNvPicPr preferRelativeResize="0"/>
          <p:nvPr/>
        </p:nvPicPr>
        <p:blipFill>
          <a:blip r:embed="rId3">
            <a:alphaModFix/>
          </a:blip>
          <a:stretch>
            <a:fillRect/>
          </a:stretch>
        </p:blipFill>
        <p:spPr>
          <a:xfrm>
            <a:off x="6337875" y="700450"/>
            <a:ext cx="1939350" cy="3964026"/>
          </a:xfrm>
          <a:prstGeom prst="rect">
            <a:avLst/>
          </a:prstGeom>
          <a:noFill/>
          <a:ln>
            <a:noFill/>
          </a:ln>
        </p:spPr>
      </p:pic>
      <p:pic>
        <p:nvPicPr>
          <p:cNvPr id="372" name="Google Shape;372;p25"/>
          <p:cNvPicPr preferRelativeResize="0"/>
          <p:nvPr/>
        </p:nvPicPr>
        <p:blipFill>
          <a:blip r:embed="rId3">
            <a:alphaModFix/>
          </a:blip>
          <a:stretch>
            <a:fillRect/>
          </a:stretch>
        </p:blipFill>
        <p:spPr>
          <a:xfrm>
            <a:off x="428620" y="1139678"/>
            <a:ext cx="1387635" cy="2836326"/>
          </a:xfrm>
          <a:prstGeom prst="rect">
            <a:avLst/>
          </a:prstGeom>
          <a:noFill/>
          <a:ln>
            <a:noFill/>
          </a:ln>
        </p:spPr>
      </p:pic>
      <p:sp>
        <p:nvSpPr>
          <p:cNvPr id="373" name="Google Shape;373;p25"/>
          <p:cNvSpPr txBox="1"/>
          <p:nvPr>
            <p:ph idx="1" type="body"/>
          </p:nvPr>
        </p:nvSpPr>
        <p:spPr>
          <a:xfrm>
            <a:off x="428725" y="4101025"/>
            <a:ext cx="2944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374" name="Google Shape;374;p25"/>
          <p:cNvSpPr txBox="1"/>
          <p:nvPr>
            <p:ph idx="2" type="body"/>
          </p:nvPr>
        </p:nvSpPr>
        <p:spPr>
          <a:xfrm>
            <a:off x="4049437" y="4101025"/>
            <a:ext cx="1387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375" name="Google Shape;375;p25"/>
          <p:cNvSpPr txBox="1"/>
          <p:nvPr>
            <p:ph idx="3"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376" name="Google Shape;376;p25"/>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77" name="Google Shape;377;p25"/>
          <p:cNvPicPr preferRelativeResize="0"/>
          <p:nvPr/>
        </p:nvPicPr>
        <p:blipFill>
          <a:blip r:embed="rId5">
            <a:alphaModFix/>
          </a:blip>
          <a:stretch>
            <a:fillRect/>
          </a:stretch>
        </p:blipFill>
        <p:spPr>
          <a:xfrm>
            <a:off x="2043175" y="1180512"/>
            <a:ext cx="1272401" cy="2754652"/>
          </a:xfrm>
          <a:prstGeom prst="rect">
            <a:avLst/>
          </a:prstGeom>
          <a:noFill/>
          <a:ln>
            <a:noFill/>
          </a:ln>
        </p:spPr>
      </p:pic>
      <p:pic>
        <p:nvPicPr>
          <p:cNvPr id="378" name="Google Shape;378;p25"/>
          <p:cNvPicPr preferRelativeResize="0"/>
          <p:nvPr/>
        </p:nvPicPr>
        <p:blipFill>
          <a:blip r:embed="rId3">
            <a:alphaModFix/>
          </a:blip>
          <a:stretch>
            <a:fillRect/>
          </a:stretch>
        </p:blipFill>
        <p:spPr>
          <a:xfrm>
            <a:off x="1985714" y="1149801"/>
            <a:ext cx="1387635" cy="2836326"/>
          </a:xfrm>
          <a:prstGeom prst="rect">
            <a:avLst/>
          </a:prstGeom>
          <a:noFill/>
          <a:ln>
            <a:noFill/>
          </a:ln>
        </p:spPr>
      </p:pic>
      <p:sp>
        <p:nvSpPr>
          <p:cNvPr id="379" name="Google Shape;379;p25"/>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1 1 2 2">
  <p:cSld name="TITLE_AND_BODY_1_1_1_2_2">
    <p:spTree>
      <p:nvGrpSpPr>
        <p:cNvPr id="380" name="Shape 380"/>
        <p:cNvGrpSpPr/>
        <p:nvPr/>
      </p:nvGrpSpPr>
      <p:grpSpPr>
        <a:xfrm>
          <a:off x="0" y="0"/>
          <a:ext cx="0" cy="0"/>
          <a:chOff x="0" y="0"/>
          <a:chExt cx="0" cy="0"/>
        </a:xfrm>
      </p:grpSpPr>
      <p:sp>
        <p:nvSpPr>
          <p:cNvPr id="381" name="Google Shape;381;p26"/>
          <p:cNvSpPr/>
          <p:nvPr/>
        </p:nvSpPr>
        <p:spPr>
          <a:xfrm>
            <a:off x="0" y="0"/>
            <a:ext cx="3897000" cy="5143500"/>
          </a:xfrm>
          <a:prstGeom prst="rect">
            <a:avLst/>
          </a:prstGeom>
          <a:solidFill>
            <a:srgbClr val="F7F9F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pic>
        <p:nvPicPr>
          <p:cNvPr id="382" name="Google Shape;382;p26"/>
          <p:cNvPicPr preferRelativeResize="0"/>
          <p:nvPr/>
        </p:nvPicPr>
        <p:blipFill>
          <a:blip r:embed="rId2">
            <a:alphaModFix/>
          </a:blip>
          <a:stretch>
            <a:fillRect/>
          </a:stretch>
        </p:blipFill>
        <p:spPr>
          <a:xfrm>
            <a:off x="4498494" y="760507"/>
            <a:ext cx="1804889" cy="3886930"/>
          </a:xfrm>
          <a:prstGeom prst="rect">
            <a:avLst/>
          </a:prstGeom>
          <a:noFill/>
          <a:ln>
            <a:noFill/>
          </a:ln>
        </p:spPr>
      </p:pic>
      <p:pic>
        <p:nvPicPr>
          <p:cNvPr id="383" name="Google Shape;383;p26"/>
          <p:cNvPicPr preferRelativeResize="0"/>
          <p:nvPr/>
        </p:nvPicPr>
        <p:blipFill>
          <a:blip r:embed="rId3">
            <a:alphaModFix/>
          </a:blip>
          <a:stretch>
            <a:fillRect/>
          </a:stretch>
        </p:blipFill>
        <p:spPr>
          <a:xfrm>
            <a:off x="4407425" y="692525"/>
            <a:ext cx="1968125" cy="4022873"/>
          </a:xfrm>
          <a:prstGeom prst="rect">
            <a:avLst/>
          </a:prstGeom>
          <a:noFill/>
          <a:ln>
            <a:noFill/>
          </a:ln>
        </p:spPr>
      </p:pic>
      <p:sp>
        <p:nvSpPr>
          <p:cNvPr id="384" name="Google Shape;384;p26"/>
          <p:cNvSpPr/>
          <p:nvPr/>
        </p:nvSpPr>
        <p:spPr>
          <a:xfrm>
            <a:off x="5196334" y="1031052"/>
            <a:ext cx="390300" cy="11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385" name="Google Shape;385;p26"/>
          <p:cNvSpPr txBox="1"/>
          <p:nvPr>
            <p:ph type="title"/>
          </p:nvPr>
        </p:nvSpPr>
        <p:spPr>
          <a:xfrm>
            <a:off x="4489094" y="950829"/>
            <a:ext cx="1804200" cy="315000"/>
          </a:xfrm>
          <a:prstGeom prst="rect">
            <a:avLst/>
          </a:prstGeom>
          <a:noFill/>
          <a:ln>
            <a:noFill/>
          </a:ln>
        </p:spPr>
        <p:txBody>
          <a:bodyPr anchorCtr="0" anchor="t" bIns="0" lIns="0" spcFirstLastPara="1" rIns="0" wrap="square" tIns="45700">
            <a:noAutofit/>
          </a:bodyPr>
          <a:lstStyle>
            <a:lvl1pPr lvl="0" rtl="0" algn="ctr">
              <a:lnSpc>
                <a:spcPct val="100000"/>
              </a:lnSpc>
              <a:spcBef>
                <a:spcPts val="0"/>
              </a:spcBef>
              <a:spcAft>
                <a:spcPts val="0"/>
              </a:spcAft>
              <a:buClr>
                <a:srgbClr val="2D2D2D"/>
              </a:buClr>
              <a:buSzPts val="500"/>
              <a:buFont typeface="Proxima Nova"/>
              <a:buNone/>
              <a:defRPr b="1" sz="500">
                <a:solidFill>
                  <a:srgbClr val="2D2D2D"/>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9pPr>
          </a:lstStyle>
          <a:p/>
        </p:txBody>
      </p:sp>
      <p:sp>
        <p:nvSpPr>
          <p:cNvPr id="386" name="Google Shape;386;p26"/>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87" name="Google Shape;387;p26"/>
          <p:cNvPicPr preferRelativeResize="0"/>
          <p:nvPr/>
        </p:nvPicPr>
        <p:blipFill rotWithShape="1">
          <a:blip r:embed="rId4">
            <a:alphaModFix/>
          </a:blip>
          <a:srcRect b="0" l="0" r="0" t="0"/>
          <a:stretch/>
        </p:blipFill>
        <p:spPr>
          <a:xfrm>
            <a:off x="8781263" y="220513"/>
            <a:ext cx="289274" cy="194275"/>
          </a:xfrm>
          <a:prstGeom prst="rect">
            <a:avLst/>
          </a:prstGeom>
          <a:noFill/>
          <a:ln>
            <a:noFill/>
          </a:ln>
        </p:spPr>
      </p:pic>
      <p:sp>
        <p:nvSpPr>
          <p:cNvPr id="388" name="Google Shape;388;p26"/>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389" name="Google Shape;389;p26"/>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90" name="Google Shape;390;p26"/>
          <p:cNvPicPr preferRelativeResize="0"/>
          <p:nvPr/>
        </p:nvPicPr>
        <p:blipFill>
          <a:blip r:embed="rId3">
            <a:alphaModFix/>
          </a:blip>
          <a:stretch>
            <a:fillRect/>
          </a:stretch>
        </p:blipFill>
        <p:spPr>
          <a:xfrm>
            <a:off x="428620" y="1139678"/>
            <a:ext cx="1387635" cy="2836326"/>
          </a:xfrm>
          <a:prstGeom prst="rect">
            <a:avLst/>
          </a:prstGeom>
          <a:noFill/>
          <a:ln>
            <a:noFill/>
          </a:ln>
        </p:spPr>
      </p:pic>
      <p:sp>
        <p:nvSpPr>
          <p:cNvPr id="391" name="Google Shape;391;p26"/>
          <p:cNvSpPr txBox="1"/>
          <p:nvPr>
            <p:ph idx="1" type="body"/>
          </p:nvPr>
        </p:nvSpPr>
        <p:spPr>
          <a:xfrm>
            <a:off x="428625" y="4193550"/>
            <a:ext cx="2944800" cy="428100"/>
          </a:xfrm>
          <a:prstGeom prst="rect">
            <a:avLst/>
          </a:prstGeom>
          <a:noFill/>
          <a:ln>
            <a:noFill/>
          </a:ln>
        </p:spPr>
        <p:txBody>
          <a:bodyPr anchorCtr="0" anchor="t" bIns="0" lIns="0" spcFirstLastPara="1" rIns="0" wrap="square" tIns="0">
            <a:noAutofit/>
          </a:bodyPr>
          <a:lstStyle>
            <a:lvl1pPr indent="-292100" lvl="0" marL="457200" rtl="0">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392" name="Google Shape;392;p26"/>
          <p:cNvSpPr txBox="1"/>
          <p:nvPr>
            <p:ph idx="2" type="body"/>
          </p:nvPr>
        </p:nvSpPr>
        <p:spPr>
          <a:xfrm>
            <a:off x="6719238" y="2489913"/>
            <a:ext cx="16176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393" name="Google Shape;393;p26"/>
          <p:cNvSpPr txBox="1"/>
          <p:nvPr>
            <p:ph idx="3"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394" name="Google Shape;394;p26"/>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95" name="Google Shape;395;p26"/>
          <p:cNvPicPr preferRelativeResize="0"/>
          <p:nvPr/>
        </p:nvPicPr>
        <p:blipFill>
          <a:blip r:embed="rId5">
            <a:alphaModFix/>
          </a:blip>
          <a:stretch>
            <a:fillRect/>
          </a:stretch>
        </p:blipFill>
        <p:spPr>
          <a:xfrm>
            <a:off x="2043175" y="1180512"/>
            <a:ext cx="1272401" cy="2754652"/>
          </a:xfrm>
          <a:prstGeom prst="rect">
            <a:avLst/>
          </a:prstGeom>
          <a:noFill/>
          <a:ln>
            <a:noFill/>
          </a:ln>
        </p:spPr>
      </p:pic>
      <p:pic>
        <p:nvPicPr>
          <p:cNvPr id="396" name="Google Shape;396;p26"/>
          <p:cNvPicPr preferRelativeResize="0"/>
          <p:nvPr/>
        </p:nvPicPr>
        <p:blipFill>
          <a:blip r:embed="rId3">
            <a:alphaModFix/>
          </a:blip>
          <a:stretch>
            <a:fillRect/>
          </a:stretch>
        </p:blipFill>
        <p:spPr>
          <a:xfrm>
            <a:off x="1985714" y="1149801"/>
            <a:ext cx="1387635" cy="2836326"/>
          </a:xfrm>
          <a:prstGeom prst="rect">
            <a:avLst/>
          </a:prstGeom>
          <a:noFill/>
          <a:ln>
            <a:noFill/>
          </a:ln>
        </p:spPr>
      </p:pic>
      <p:sp>
        <p:nvSpPr>
          <p:cNvPr id="397" name="Google Shape;397;p26"/>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1 1 2 1">
  <p:cSld name="TITLE_AND_BODY_1_1_1_2_1">
    <p:spTree>
      <p:nvGrpSpPr>
        <p:cNvPr id="398" name="Shape 398"/>
        <p:cNvGrpSpPr/>
        <p:nvPr/>
      </p:nvGrpSpPr>
      <p:grpSpPr>
        <a:xfrm>
          <a:off x="0" y="0"/>
          <a:ext cx="0" cy="0"/>
          <a:chOff x="0" y="0"/>
          <a:chExt cx="0" cy="0"/>
        </a:xfrm>
      </p:grpSpPr>
      <p:sp>
        <p:nvSpPr>
          <p:cNvPr id="399" name="Google Shape;399;p27"/>
          <p:cNvSpPr/>
          <p:nvPr/>
        </p:nvSpPr>
        <p:spPr>
          <a:xfrm>
            <a:off x="0" y="0"/>
            <a:ext cx="5772300" cy="5143500"/>
          </a:xfrm>
          <a:prstGeom prst="rect">
            <a:avLst/>
          </a:prstGeom>
          <a:solidFill>
            <a:srgbClr val="F7F9F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sp>
        <p:nvSpPr>
          <p:cNvPr id="400" name="Google Shape;400;p27"/>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401" name="Google Shape;401;p27"/>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402" name="Google Shape;402;p27"/>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403" name="Google Shape;403;p27"/>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404" name="Google Shape;404;p27"/>
          <p:cNvPicPr preferRelativeResize="0"/>
          <p:nvPr/>
        </p:nvPicPr>
        <p:blipFill>
          <a:blip r:embed="rId3">
            <a:alphaModFix/>
          </a:blip>
          <a:stretch>
            <a:fillRect/>
          </a:stretch>
        </p:blipFill>
        <p:spPr>
          <a:xfrm>
            <a:off x="6337875" y="700450"/>
            <a:ext cx="1939350" cy="3964026"/>
          </a:xfrm>
          <a:prstGeom prst="rect">
            <a:avLst/>
          </a:prstGeom>
          <a:noFill/>
          <a:ln>
            <a:noFill/>
          </a:ln>
        </p:spPr>
      </p:pic>
      <p:pic>
        <p:nvPicPr>
          <p:cNvPr id="405" name="Google Shape;405;p27"/>
          <p:cNvPicPr preferRelativeResize="0"/>
          <p:nvPr/>
        </p:nvPicPr>
        <p:blipFill>
          <a:blip r:embed="rId3">
            <a:alphaModFix/>
          </a:blip>
          <a:stretch>
            <a:fillRect/>
          </a:stretch>
        </p:blipFill>
        <p:spPr>
          <a:xfrm>
            <a:off x="1985714" y="1149801"/>
            <a:ext cx="1387635" cy="2836326"/>
          </a:xfrm>
          <a:prstGeom prst="rect">
            <a:avLst/>
          </a:prstGeom>
          <a:noFill/>
          <a:ln>
            <a:noFill/>
          </a:ln>
        </p:spPr>
      </p:pic>
      <p:pic>
        <p:nvPicPr>
          <p:cNvPr id="406" name="Google Shape;406;p27"/>
          <p:cNvPicPr preferRelativeResize="0"/>
          <p:nvPr/>
        </p:nvPicPr>
        <p:blipFill>
          <a:blip r:embed="rId3">
            <a:alphaModFix/>
          </a:blip>
          <a:stretch>
            <a:fillRect/>
          </a:stretch>
        </p:blipFill>
        <p:spPr>
          <a:xfrm>
            <a:off x="4049370" y="1149801"/>
            <a:ext cx="1387635" cy="2836326"/>
          </a:xfrm>
          <a:prstGeom prst="rect">
            <a:avLst/>
          </a:prstGeom>
          <a:noFill/>
          <a:ln>
            <a:noFill/>
          </a:ln>
        </p:spPr>
      </p:pic>
      <p:pic>
        <p:nvPicPr>
          <p:cNvPr id="407" name="Google Shape;407;p27"/>
          <p:cNvPicPr preferRelativeResize="0"/>
          <p:nvPr/>
        </p:nvPicPr>
        <p:blipFill>
          <a:blip r:embed="rId3">
            <a:alphaModFix/>
          </a:blip>
          <a:stretch>
            <a:fillRect/>
          </a:stretch>
        </p:blipFill>
        <p:spPr>
          <a:xfrm>
            <a:off x="428620" y="1139678"/>
            <a:ext cx="1387635" cy="2836326"/>
          </a:xfrm>
          <a:prstGeom prst="rect">
            <a:avLst/>
          </a:prstGeom>
          <a:noFill/>
          <a:ln>
            <a:noFill/>
          </a:ln>
        </p:spPr>
      </p:pic>
      <p:sp>
        <p:nvSpPr>
          <p:cNvPr id="408" name="Google Shape;408;p27"/>
          <p:cNvSpPr txBox="1"/>
          <p:nvPr>
            <p:ph idx="1" type="body"/>
          </p:nvPr>
        </p:nvSpPr>
        <p:spPr>
          <a:xfrm>
            <a:off x="428725" y="4101025"/>
            <a:ext cx="2944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409" name="Google Shape;409;p27"/>
          <p:cNvSpPr txBox="1"/>
          <p:nvPr>
            <p:ph idx="2" type="body"/>
          </p:nvPr>
        </p:nvSpPr>
        <p:spPr>
          <a:xfrm>
            <a:off x="4049437" y="4101025"/>
            <a:ext cx="1387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410" name="Google Shape;410;p27"/>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411" name="Google Shape;411;p27"/>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412" name="Google Shape;412;p27"/>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3 (for speakers) 2 1">
  <p:cSld name="SECTION_TITLE_AND_DESCRIPTION_1_2_2_6">
    <p:spTree>
      <p:nvGrpSpPr>
        <p:cNvPr id="413" name="Shape 413"/>
        <p:cNvGrpSpPr/>
        <p:nvPr/>
      </p:nvGrpSpPr>
      <p:grpSpPr>
        <a:xfrm>
          <a:off x="0" y="0"/>
          <a:ext cx="0" cy="0"/>
          <a:chOff x="0" y="0"/>
          <a:chExt cx="0" cy="0"/>
        </a:xfrm>
      </p:grpSpPr>
      <p:pic>
        <p:nvPicPr>
          <p:cNvPr id="414" name="Google Shape;414;p28"/>
          <p:cNvPicPr preferRelativeResize="0"/>
          <p:nvPr/>
        </p:nvPicPr>
        <p:blipFill>
          <a:blip r:embed="rId2">
            <a:alphaModFix/>
          </a:blip>
          <a:stretch>
            <a:fillRect/>
          </a:stretch>
        </p:blipFill>
        <p:spPr>
          <a:xfrm>
            <a:off x="5052988" y="1272424"/>
            <a:ext cx="2639369" cy="3871074"/>
          </a:xfrm>
          <a:prstGeom prst="rect">
            <a:avLst/>
          </a:prstGeom>
          <a:noFill/>
          <a:ln>
            <a:noFill/>
          </a:ln>
        </p:spPr>
      </p:pic>
      <p:sp>
        <p:nvSpPr>
          <p:cNvPr id="415" name="Google Shape;415;p28"/>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416" name="Google Shape;416;p28"/>
          <p:cNvPicPr preferRelativeResize="0"/>
          <p:nvPr/>
        </p:nvPicPr>
        <p:blipFill rotWithShape="1">
          <a:blip r:embed="rId3">
            <a:alphaModFix/>
          </a:blip>
          <a:srcRect b="0" l="0" r="0" t="0"/>
          <a:stretch/>
        </p:blipFill>
        <p:spPr>
          <a:xfrm>
            <a:off x="8781263" y="220513"/>
            <a:ext cx="289274" cy="194275"/>
          </a:xfrm>
          <a:prstGeom prst="rect">
            <a:avLst/>
          </a:prstGeom>
          <a:noFill/>
          <a:ln>
            <a:noFill/>
          </a:ln>
        </p:spPr>
      </p:pic>
      <p:sp>
        <p:nvSpPr>
          <p:cNvPr id="417" name="Google Shape;417;p28"/>
          <p:cNvSpPr txBox="1"/>
          <p:nvPr>
            <p:ph idx="12" type="sldNum"/>
          </p:nvPr>
        </p:nvSpPr>
        <p:spPr>
          <a:xfrm>
            <a:off x="8680550" y="2375050"/>
            <a:ext cx="478500" cy="3936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1pPr>
            <a:lvl2pPr indent="0" lvl="1"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2pPr>
            <a:lvl3pPr indent="0" lvl="2"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3pPr>
            <a:lvl4pPr indent="0" lvl="3"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4pPr>
            <a:lvl5pPr indent="0" lvl="4"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5pPr>
            <a:lvl6pPr indent="0" lvl="5"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6pPr>
            <a:lvl7pPr indent="0" lvl="6"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7pPr>
            <a:lvl8pPr indent="0" lvl="7"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8pPr>
            <a:lvl9pPr indent="0" lvl="8"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
        <p:nvSpPr>
          <p:cNvPr id="418" name="Google Shape;418;p28"/>
          <p:cNvSpPr txBox="1"/>
          <p:nvPr>
            <p:ph type="title"/>
          </p:nvPr>
        </p:nvSpPr>
        <p:spPr>
          <a:xfrm>
            <a:off x="352425" y="459125"/>
            <a:ext cx="8220000" cy="346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rgbClr val="0E3AA1"/>
              </a:buClr>
              <a:buSzPts val="2000"/>
              <a:buFont typeface="Proxima Nova"/>
              <a:buNone/>
              <a:defRPr b="1" sz="2000">
                <a:solidFill>
                  <a:srgbClr val="0E3AA1"/>
                </a:solidFill>
                <a:latin typeface="Proxima Nova"/>
                <a:ea typeface="Proxima Nova"/>
                <a:cs typeface="Proxima Nova"/>
                <a:sym typeface="Proxima Nova"/>
              </a:defRPr>
            </a:lvl1pPr>
            <a:lvl2pPr lvl="1"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2pPr>
            <a:lvl3pPr lvl="2"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3pPr>
            <a:lvl4pPr lvl="3"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4pPr>
            <a:lvl5pPr lvl="4"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5pPr>
            <a:lvl6pPr lvl="5"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6pPr>
            <a:lvl7pPr lvl="6"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7pPr>
            <a:lvl8pPr lvl="7"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8pPr>
            <a:lvl9pPr lvl="8"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9pPr>
          </a:lstStyle>
          <a:p/>
        </p:txBody>
      </p:sp>
      <p:sp>
        <p:nvSpPr>
          <p:cNvPr id="419" name="Google Shape;419;p28"/>
          <p:cNvSpPr/>
          <p:nvPr/>
        </p:nvSpPr>
        <p:spPr>
          <a:xfrm>
            <a:off x="304165" y="459050"/>
            <a:ext cx="48300" cy="231600"/>
          </a:xfrm>
          <a:prstGeom prst="rect">
            <a:avLst/>
          </a:prstGeom>
          <a:solidFill>
            <a:srgbClr val="0E3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420" name="Google Shape;420;p28"/>
          <p:cNvPicPr preferRelativeResize="0"/>
          <p:nvPr/>
        </p:nvPicPr>
        <p:blipFill rotWithShape="1">
          <a:blip r:embed="rId4">
            <a:alphaModFix/>
          </a:blip>
          <a:srcRect b="31318" l="0" r="0" t="0"/>
          <a:stretch/>
        </p:blipFill>
        <p:spPr>
          <a:xfrm>
            <a:off x="4939025" y="1143000"/>
            <a:ext cx="2849818" cy="4000501"/>
          </a:xfrm>
          <a:prstGeom prst="rect">
            <a:avLst/>
          </a:prstGeom>
          <a:noFill/>
          <a:ln>
            <a:noFill/>
          </a:ln>
        </p:spPr>
      </p:pic>
      <p:sp>
        <p:nvSpPr>
          <p:cNvPr id="421" name="Google Shape;421;p28"/>
          <p:cNvSpPr txBox="1"/>
          <p:nvPr>
            <p:ph idx="1" type="body"/>
          </p:nvPr>
        </p:nvSpPr>
        <p:spPr>
          <a:xfrm>
            <a:off x="428625" y="2522050"/>
            <a:ext cx="2530200" cy="17595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422" name="Google Shape;422;p28"/>
          <p:cNvSpPr txBox="1"/>
          <p:nvPr>
            <p:ph idx="2" type="title"/>
          </p:nvPr>
        </p:nvSpPr>
        <p:spPr>
          <a:xfrm>
            <a:off x="428625" y="1605000"/>
            <a:ext cx="2509800" cy="770100"/>
          </a:xfrm>
          <a:prstGeom prst="rect">
            <a:avLst/>
          </a:prstGeom>
          <a:noFill/>
          <a:ln>
            <a:noFill/>
          </a:ln>
        </p:spPr>
        <p:txBody>
          <a:bodyPr anchorCtr="0" anchor="b" bIns="0" lIns="0" spcFirstLastPara="1" rIns="0" wrap="square" tIns="45700">
            <a:noAutofit/>
          </a:bodyPr>
          <a:lstStyle>
            <a:lvl1pPr lvl="0" rtl="0" algn="l">
              <a:lnSpc>
                <a:spcPct val="100000"/>
              </a:lnSpc>
              <a:spcBef>
                <a:spcPts val="0"/>
              </a:spcBef>
              <a:spcAft>
                <a:spcPts val="0"/>
              </a:spcAft>
              <a:buClr>
                <a:schemeClr val="accent5"/>
              </a:buClr>
              <a:buSzPts val="2400"/>
              <a:buFont typeface="Proxima Nova"/>
              <a:buNone/>
              <a:defRPr b="1" sz="2400">
                <a:solidFill>
                  <a:schemeClr val="accent5"/>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9pPr>
          </a:lstStyle>
          <a:p/>
        </p:txBody>
      </p:sp>
      <p:sp>
        <p:nvSpPr>
          <p:cNvPr id="423" name="Google Shape;423;p28"/>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432">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amp; Subtitle">
  <p:cSld name="TITLE_1_3">
    <p:spTree>
      <p:nvGrpSpPr>
        <p:cNvPr id="424" name="Shape 424"/>
        <p:cNvGrpSpPr/>
        <p:nvPr/>
      </p:nvGrpSpPr>
      <p:grpSpPr>
        <a:xfrm>
          <a:off x="0" y="0"/>
          <a:ext cx="0" cy="0"/>
          <a:chOff x="0" y="0"/>
          <a:chExt cx="0" cy="0"/>
        </a:xfrm>
      </p:grpSpPr>
      <p:sp>
        <p:nvSpPr>
          <p:cNvPr id="425" name="Google Shape;425;p29"/>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3 (for speakers) 1">
  <p:cSld name="SECTION_TITLE_AND_DESCRIPTION_1_2_1">
    <p:spTree>
      <p:nvGrpSpPr>
        <p:cNvPr id="426" name="Shape 4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ustom Layout 1">
  <p:cSld name="CUSTOM_14">
    <p:spTree>
      <p:nvGrpSpPr>
        <p:cNvPr id="28" name="Shape 28"/>
        <p:cNvGrpSpPr/>
        <p:nvPr/>
      </p:nvGrpSpPr>
      <p:grpSpPr>
        <a:xfrm>
          <a:off x="0" y="0"/>
          <a:ext cx="0" cy="0"/>
          <a:chOff x="0" y="0"/>
          <a:chExt cx="0" cy="0"/>
        </a:xfrm>
      </p:grpSpPr>
      <p:sp>
        <p:nvSpPr>
          <p:cNvPr id="29" name="Google Shape;29;p4"/>
          <p:cNvSpPr txBox="1"/>
          <p:nvPr>
            <p:ph type="title"/>
          </p:nvPr>
        </p:nvSpPr>
        <p:spPr>
          <a:xfrm>
            <a:off x="428625" y="419750"/>
            <a:ext cx="3927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30" name="Google Shape;30;p4"/>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31" name="Google Shape;31;p4"/>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2" name="Google Shape;32;p4"/>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33" name="Google Shape;33;p4"/>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pic>
        <p:nvPicPr>
          <p:cNvPr id="34" name="Google Shape;34;p4"/>
          <p:cNvPicPr preferRelativeResize="0"/>
          <p:nvPr/>
        </p:nvPicPr>
        <p:blipFill>
          <a:blip r:embed="rId3">
            <a:alphaModFix/>
          </a:blip>
          <a:stretch>
            <a:fillRect/>
          </a:stretch>
        </p:blipFill>
        <p:spPr>
          <a:xfrm>
            <a:off x="1470950" y="356600"/>
            <a:ext cx="7484099" cy="3878525"/>
          </a:xfrm>
          <a:prstGeom prst="rect">
            <a:avLst/>
          </a:prstGeom>
          <a:noFill/>
          <a:ln>
            <a:noFill/>
          </a:ln>
        </p:spPr>
      </p:pic>
      <p:sp>
        <p:nvSpPr>
          <p:cNvPr id="35" name="Google Shape;35;p4"/>
          <p:cNvSpPr txBox="1"/>
          <p:nvPr>
            <p:ph idx="1" type="body"/>
          </p:nvPr>
        </p:nvSpPr>
        <p:spPr>
          <a:xfrm>
            <a:off x="428625" y="2365200"/>
            <a:ext cx="21693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6" name="Google Shape;36;p4"/>
          <p:cNvSpPr txBox="1"/>
          <p:nvPr>
            <p:ph idx="2" type="body"/>
          </p:nvPr>
        </p:nvSpPr>
        <p:spPr>
          <a:xfrm>
            <a:off x="428625" y="1905000"/>
            <a:ext cx="2169300" cy="231600"/>
          </a:xfrm>
          <a:prstGeom prst="rect">
            <a:avLst/>
          </a:prstGeom>
          <a:noFill/>
          <a:ln>
            <a:noFill/>
          </a:ln>
        </p:spPr>
        <p:txBody>
          <a:bodyPr anchorCtr="0" anchor="t" bIns="0" lIns="0" spcFirstLastPara="1" rIns="0" wrap="square" tIns="0">
            <a:noAutofit/>
          </a:bodyPr>
          <a:lstStyle>
            <a:lvl1pPr indent="-381000" lvl="0" marL="457200" rtl="0" algn="l">
              <a:lnSpc>
                <a:spcPct val="115000"/>
              </a:lnSpc>
              <a:spcBef>
                <a:spcPts val="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1pPr>
            <a:lvl2pPr indent="-381000" lvl="1" marL="914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2pPr>
            <a:lvl3pPr indent="-381000" lvl="2" marL="1371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3pPr>
            <a:lvl4pPr indent="-381000" lvl="3" marL="18288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4pPr>
            <a:lvl5pPr indent="-381000" lvl="4" marL="22860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5pPr>
            <a:lvl6pPr indent="-381000" lvl="5" marL="27432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6pPr>
            <a:lvl7pPr indent="-381000" lvl="6" marL="3200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7pPr>
            <a:lvl8pPr indent="-381000" lvl="7" marL="3657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8pPr>
            <a:lvl9pPr indent="-381000" lvl="8" marL="4114800" rtl="0" algn="l">
              <a:lnSpc>
                <a:spcPct val="115000"/>
              </a:lnSpc>
              <a:spcBef>
                <a:spcPts val="600"/>
              </a:spcBef>
              <a:spcAft>
                <a:spcPts val="60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9pPr>
          </a:lstStyle>
          <a:p/>
        </p:txBody>
      </p:sp>
      <p:sp>
        <p:nvSpPr>
          <p:cNvPr id="37" name="Google Shape;37;p4"/>
          <p:cNvSpPr txBox="1"/>
          <p:nvPr>
            <p:ph idx="3" type="body"/>
          </p:nvPr>
        </p:nvSpPr>
        <p:spPr>
          <a:xfrm>
            <a:off x="428625" y="3804300"/>
            <a:ext cx="21693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8" name="Google Shape;38;p4"/>
          <p:cNvSpPr txBox="1"/>
          <p:nvPr>
            <p:ph idx="4" type="body"/>
          </p:nvPr>
        </p:nvSpPr>
        <p:spPr>
          <a:xfrm>
            <a:off x="428625" y="3344100"/>
            <a:ext cx="2169300" cy="231600"/>
          </a:xfrm>
          <a:prstGeom prst="rect">
            <a:avLst/>
          </a:prstGeom>
          <a:noFill/>
          <a:ln>
            <a:noFill/>
          </a:ln>
        </p:spPr>
        <p:txBody>
          <a:bodyPr anchorCtr="0" anchor="t" bIns="0" lIns="0" spcFirstLastPara="1" rIns="0" wrap="square" tIns="0">
            <a:noAutofit/>
          </a:bodyPr>
          <a:lstStyle>
            <a:lvl1pPr indent="-381000" lvl="0" marL="457200" rtl="0" algn="l">
              <a:lnSpc>
                <a:spcPct val="115000"/>
              </a:lnSpc>
              <a:spcBef>
                <a:spcPts val="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1pPr>
            <a:lvl2pPr indent="-381000" lvl="1" marL="914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2pPr>
            <a:lvl3pPr indent="-381000" lvl="2" marL="1371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3pPr>
            <a:lvl4pPr indent="-381000" lvl="3" marL="18288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4pPr>
            <a:lvl5pPr indent="-381000" lvl="4" marL="22860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5pPr>
            <a:lvl6pPr indent="-381000" lvl="5" marL="27432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6pPr>
            <a:lvl7pPr indent="-381000" lvl="6" marL="3200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7pPr>
            <a:lvl8pPr indent="-381000" lvl="7" marL="3657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8pPr>
            <a:lvl9pPr indent="-381000" lvl="8" marL="4114800" rtl="0" algn="l">
              <a:lnSpc>
                <a:spcPct val="115000"/>
              </a:lnSpc>
              <a:spcBef>
                <a:spcPts val="600"/>
              </a:spcBef>
              <a:spcAft>
                <a:spcPts val="60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9pPr>
          </a:lstStyle>
          <a:p/>
        </p:txBody>
      </p:sp>
      <p:sp>
        <p:nvSpPr>
          <p:cNvPr id="39" name="Google Shape;39;p4"/>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3 (for speakers) 2 4 3">
  <p:cSld name="SECTION_TITLE_AND_DESCRIPTION_1_2_2_4_3">
    <p:spTree>
      <p:nvGrpSpPr>
        <p:cNvPr id="427" name="Shape 427"/>
        <p:cNvGrpSpPr/>
        <p:nvPr/>
      </p:nvGrpSpPr>
      <p:grpSpPr>
        <a:xfrm>
          <a:off x="0" y="0"/>
          <a:ext cx="0" cy="0"/>
          <a:chOff x="0" y="0"/>
          <a:chExt cx="0" cy="0"/>
        </a:xfrm>
      </p:grpSpPr>
      <p:sp>
        <p:nvSpPr>
          <p:cNvPr id="428" name="Google Shape;428;p31"/>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429" name="Google Shape;429;p31"/>
          <p:cNvSpPr txBox="1"/>
          <p:nvPr>
            <p:ph idx="1" type="body"/>
          </p:nvPr>
        </p:nvSpPr>
        <p:spPr>
          <a:xfrm>
            <a:off x="428625" y="1371600"/>
            <a:ext cx="2334000" cy="2922300"/>
          </a:xfrm>
          <a:prstGeom prst="rect">
            <a:avLst/>
          </a:prstGeom>
          <a:noFill/>
          <a:ln>
            <a:noFill/>
          </a:ln>
        </p:spPr>
        <p:txBody>
          <a:bodyPr anchorCtr="0" anchor="t" bIns="0" lIns="0" spcFirstLastPara="1" rIns="0" wrap="square" tIns="0">
            <a:noAutofit/>
          </a:bodyPr>
          <a:lstStyle>
            <a:lvl1pPr indent="-292100" lvl="0" marL="457200" rtl="0" algn="l">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l">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430" name="Google Shape;430;p31"/>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431" name="Google Shape;431;p31"/>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432" name="Google Shape;432;p31"/>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433" name="Google Shape;433;p31"/>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434" name="Google Shape;434;p31"/>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432">
          <p15:clr>
            <a:srgbClr val="FA7B17"/>
          </p15:clr>
        </p15:guide>
        <p15:guide id="2" pos="270">
          <p15:clr>
            <a:srgbClr val="FA7B17"/>
          </p15:clr>
        </p15:guide>
        <p15:guide id="3" pos="5214">
          <p15:clr>
            <a:srgbClr val="FA7B17"/>
          </p15:clr>
        </p15:guide>
        <p15:guide id="4" pos="1728">
          <p15:clr>
            <a:srgbClr val="FA7B17"/>
          </p15:clr>
        </p15:guide>
        <p15:guide id="5" orient="horz" pos="2970">
          <p15:clr>
            <a:srgbClr val="FA7B17"/>
          </p15:clr>
        </p15:guide>
        <p15:guide id="6" pos="2160">
          <p15:clr>
            <a:srgbClr val="FA7B17"/>
          </p15:clr>
        </p15:guide>
        <p15:guide id="7" orient="horz" pos="864">
          <p15:clr>
            <a:srgbClr val="FA7B17"/>
          </p15:clr>
        </p15:guide>
        <p15:guide id="8" orient="horz" pos="720">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aption 2">
  <p:cSld name="CAPTION_ONLY_4">
    <p:bg>
      <p:bgPr>
        <a:solidFill>
          <a:srgbClr val="2FB7EC"/>
        </a:solidFill>
      </p:bgPr>
    </p:bg>
    <p:spTree>
      <p:nvGrpSpPr>
        <p:cNvPr id="435" name="Shape 435"/>
        <p:cNvGrpSpPr/>
        <p:nvPr/>
      </p:nvGrpSpPr>
      <p:grpSpPr>
        <a:xfrm>
          <a:off x="0" y="0"/>
          <a:ext cx="0" cy="0"/>
          <a:chOff x="0" y="0"/>
          <a:chExt cx="0" cy="0"/>
        </a:xfrm>
      </p:grpSpPr>
      <p:sp>
        <p:nvSpPr>
          <p:cNvPr id="436" name="Google Shape;436;p32"/>
          <p:cNvSpPr txBox="1"/>
          <p:nvPr>
            <p:ph type="title"/>
          </p:nvPr>
        </p:nvSpPr>
        <p:spPr>
          <a:xfrm>
            <a:off x="341700" y="3200450"/>
            <a:ext cx="3195900" cy="1147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FFFFFF"/>
              </a:buClr>
              <a:buSzPts val="3000"/>
              <a:buChar char="●"/>
              <a:defRPr sz="3000">
                <a:solidFill>
                  <a:srgbClr val="FFFFFF"/>
                </a:solidFill>
              </a:defRPr>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437" name="Google Shape;437;p32"/>
          <p:cNvSpPr txBox="1"/>
          <p:nvPr>
            <p:ph idx="1" type="subTitle"/>
          </p:nvPr>
        </p:nvSpPr>
        <p:spPr>
          <a:xfrm>
            <a:off x="341700" y="4239425"/>
            <a:ext cx="4045200" cy="5361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rgbClr val="FFFFFF"/>
              </a:buClr>
              <a:buSzPts val="1400"/>
              <a:buFont typeface="Proxima Nova"/>
              <a:buNone/>
              <a:defRPr>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2pPr>
            <a:lvl3pPr lvl="2"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3pPr>
            <a:lvl4pPr lvl="3"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4pPr>
            <a:lvl5pPr lvl="4"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5pPr>
            <a:lvl6pPr lvl="5"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6pPr>
            <a:lvl7pPr lvl="6"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7pPr>
            <a:lvl8pPr lvl="7"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8pPr>
            <a:lvl9pPr lvl="8"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9pPr>
          </a:lstStyle>
          <a:p/>
        </p:txBody>
      </p:sp>
      <p:sp>
        <p:nvSpPr>
          <p:cNvPr id="438" name="Google Shape;438;p32"/>
          <p:cNvSpPr/>
          <p:nvPr/>
        </p:nvSpPr>
        <p:spPr>
          <a:xfrm>
            <a:off x="-23700" y="5076900"/>
            <a:ext cx="9191400" cy="11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solidFill>
                <a:srgbClr val="FFFFFF"/>
              </a:solidFill>
            </a:endParaRPr>
          </a:p>
        </p:txBody>
      </p:sp>
      <p:pic>
        <p:nvPicPr>
          <p:cNvPr id="439" name="Google Shape;439;p32"/>
          <p:cNvPicPr preferRelativeResize="0"/>
          <p:nvPr/>
        </p:nvPicPr>
        <p:blipFill>
          <a:blip r:embed="rId2">
            <a:alphaModFix/>
          </a:blip>
          <a:stretch>
            <a:fillRect/>
          </a:stretch>
        </p:blipFill>
        <p:spPr>
          <a:xfrm>
            <a:off x="8466600" y="4694250"/>
            <a:ext cx="366800" cy="250075"/>
          </a:xfrm>
          <a:prstGeom prst="rect">
            <a:avLst/>
          </a:prstGeom>
          <a:noFill/>
          <a:ln>
            <a:noFill/>
          </a:ln>
        </p:spPr>
      </p:pic>
      <p:sp>
        <p:nvSpPr>
          <p:cNvPr id="440" name="Google Shape;440;p3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sz="1300">
                <a:solidFill>
                  <a:srgbClr val="000000"/>
                </a:solidFill>
                <a:latin typeface="Proxima Nova"/>
                <a:ea typeface="Proxima Nova"/>
                <a:cs typeface="Proxima Nova"/>
                <a:sym typeface="Proxima Nova"/>
              </a:defRPr>
            </a:lvl1pPr>
            <a:lvl2pPr lvl="1" rtl="0">
              <a:buNone/>
              <a:defRPr sz="1300">
                <a:solidFill>
                  <a:srgbClr val="000000"/>
                </a:solidFill>
                <a:latin typeface="Proxima Nova"/>
                <a:ea typeface="Proxima Nova"/>
                <a:cs typeface="Proxima Nova"/>
                <a:sym typeface="Proxima Nova"/>
              </a:defRPr>
            </a:lvl2pPr>
            <a:lvl3pPr lvl="2" rtl="0">
              <a:buNone/>
              <a:defRPr sz="1300">
                <a:solidFill>
                  <a:srgbClr val="000000"/>
                </a:solidFill>
                <a:latin typeface="Proxima Nova"/>
                <a:ea typeface="Proxima Nova"/>
                <a:cs typeface="Proxima Nova"/>
                <a:sym typeface="Proxima Nova"/>
              </a:defRPr>
            </a:lvl3pPr>
            <a:lvl4pPr lvl="3" rtl="0">
              <a:buNone/>
              <a:defRPr sz="1300">
                <a:solidFill>
                  <a:srgbClr val="000000"/>
                </a:solidFill>
                <a:latin typeface="Proxima Nova"/>
                <a:ea typeface="Proxima Nova"/>
                <a:cs typeface="Proxima Nova"/>
                <a:sym typeface="Proxima Nova"/>
              </a:defRPr>
            </a:lvl4pPr>
            <a:lvl5pPr lvl="4" rtl="0">
              <a:buNone/>
              <a:defRPr sz="1300">
                <a:solidFill>
                  <a:srgbClr val="000000"/>
                </a:solidFill>
                <a:latin typeface="Proxima Nova"/>
                <a:ea typeface="Proxima Nova"/>
                <a:cs typeface="Proxima Nova"/>
                <a:sym typeface="Proxima Nova"/>
              </a:defRPr>
            </a:lvl5pPr>
            <a:lvl6pPr lvl="5" rtl="0">
              <a:buNone/>
              <a:defRPr sz="1300">
                <a:solidFill>
                  <a:srgbClr val="000000"/>
                </a:solidFill>
                <a:latin typeface="Proxima Nova"/>
                <a:ea typeface="Proxima Nova"/>
                <a:cs typeface="Proxima Nova"/>
                <a:sym typeface="Proxima Nova"/>
              </a:defRPr>
            </a:lvl6pPr>
            <a:lvl7pPr lvl="6" rtl="0">
              <a:buNone/>
              <a:defRPr sz="1300">
                <a:solidFill>
                  <a:srgbClr val="000000"/>
                </a:solidFill>
                <a:latin typeface="Proxima Nova"/>
                <a:ea typeface="Proxima Nova"/>
                <a:cs typeface="Proxima Nova"/>
                <a:sym typeface="Proxima Nova"/>
              </a:defRPr>
            </a:lvl7pPr>
            <a:lvl8pPr lvl="7" rtl="0">
              <a:buNone/>
              <a:defRPr sz="1300">
                <a:solidFill>
                  <a:srgbClr val="000000"/>
                </a:solidFill>
                <a:latin typeface="Proxima Nova"/>
                <a:ea typeface="Proxima Nova"/>
                <a:cs typeface="Proxima Nova"/>
                <a:sym typeface="Proxima Nova"/>
              </a:defRPr>
            </a:lvl8pPr>
            <a:lvl9pPr lvl="8" rtl="0">
              <a:buNone/>
              <a:defRPr sz="1300">
                <a:solidFill>
                  <a:srgbClr val="000000"/>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3">
  <p:cSld name="TITLE_AND_BODY_1_3">
    <p:spTree>
      <p:nvGrpSpPr>
        <p:cNvPr id="441" name="Shape 441"/>
        <p:cNvGrpSpPr/>
        <p:nvPr/>
      </p:nvGrpSpPr>
      <p:grpSpPr>
        <a:xfrm>
          <a:off x="0" y="0"/>
          <a:ext cx="0" cy="0"/>
          <a:chOff x="0" y="0"/>
          <a:chExt cx="0" cy="0"/>
        </a:xfrm>
      </p:grpSpPr>
      <p:sp>
        <p:nvSpPr>
          <p:cNvPr id="442" name="Google Shape;442;p33"/>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amp; Subtitle 1">
  <p:cSld name="TITLE_1_3_1">
    <p:spTree>
      <p:nvGrpSpPr>
        <p:cNvPr id="443" name="Shape 443"/>
        <p:cNvGrpSpPr/>
        <p:nvPr/>
      </p:nvGrpSpPr>
      <p:grpSpPr>
        <a:xfrm>
          <a:off x="0" y="0"/>
          <a:ext cx="0" cy="0"/>
          <a:chOff x="0" y="0"/>
          <a:chExt cx="0" cy="0"/>
        </a:xfrm>
      </p:grpSpPr>
      <p:sp>
        <p:nvSpPr>
          <p:cNvPr id="444" name="Google Shape;444;p34"/>
          <p:cNvSpPr txBox="1"/>
          <p:nvPr>
            <p:ph type="title"/>
          </p:nvPr>
        </p:nvSpPr>
        <p:spPr>
          <a:xfrm>
            <a:off x="666750" y="862013"/>
            <a:ext cx="7810500" cy="17430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445" name="Google Shape;445;p34"/>
          <p:cNvSpPr txBox="1"/>
          <p:nvPr>
            <p:ph idx="1" type="body"/>
          </p:nvPr>
        </p:nvSpPr>
        <p:spPr>
          <a:xfrm>
            <a:off x="666750" y="2652713"/>
            <a:ext cx="7810500" cy="5955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5pPr>
            <a:lvl6pPr indent="-323850" lvl="5" marL="27432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6pPr>
            <a:lvl7pPr indent="-323850" lvl="6" marL="32004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7pPr>
            <a:lvl8pPr indent="-323850" lvl="7" marL="36576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8pPr>
            <a:lvl9pPr indent="-323850" lvl="8" marL="41148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9pPr>
          </a:lstStyle>
          <a:p/>
        </p:txBody>
      </p:sp>
      <p:sp>
        <p:nvSpPr>
          <p:cNvPr id="446" name="Google Shape;446;p34"/>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_3">
  <p:cSld name="TITLE_3">
    <p:spTree>
      <p:nvGrpSpPr>
        <p:cNvPr id="447" name="Shape 447"/>
        <p:cNvGrpSpPr/>
        <p:nvPr/>
      </p:nvGrpSpPr>
      <p:grpSpPr>
        <a:xfrm>
          <a:off x="0" y="0"/>
          <a:ext cx="0" cy="0"/>
          <a:chOff x="0" y="0"/>
          <a:chExt cx="0" cy="0"/>
        </a:xfrm>
      </p:grpSpPr>
      <p:sp>
        <p:nvSpPr>
          <p:cNvPr id="448" name="Google Shape;448;p3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449" name="Google Shape;449;p35"/>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50" name="Google Shape;450;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ustom Layout 1 1">
  <p:cSld name="CUSTOM_14_1">
    <p:spTree>
      <p:nvGrpSpPr>
        <p:cNvPr id="40" name="Shape 40"/>
        <p:cNvGrpSpPr/>
        <p:nvPr/>
      </p:nvGrpSpPr>
      <p:grpSpPr>
        <a:xfrm>
          <a:off x="0" y="0"/>
          <a:ext cx="0" cy="0"/>
          <a:chOff x="0" y="0"/>
          <a:chExt cx="0" cy="0"/>
        </a:xfrm>
      </p:grpSpPr>
      <p:sp>
        <p:nvSpPr>
          <p:cNvPr id="41" name="Google Shape;41;p5"/>
          <p:cNvSpPr txBox="1"/>
          <p:nvPr>
            <p:ph type="title"/>
          </p:nvPr>
        </p:nvSpPr>
        <p:spPr>
          <a:xfrm>
            <a:off x="428625" y="419750"/>
            <a:ext cx="3927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42" name="Google Shape;42;p5"/>
          <p:cNvSpPr txBox="1"/>
          <p:nvPr>
            <p:ph idx="1" type="body"/>
          </p:nvPr>
        </p:nvSpPr>
        <p:spPr>
          <a:xfrm>
            <a:off x="428625" y="1984200"/>
            <a:ext cx="21693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43" name="Google Shape;43;p5"/>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44" name="Google Shape;44;p5"/>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45" name="Google Shape;45;p5"/>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46" name="Google Shape;46;p5"/>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47" name="Google Shape;47;p5"/>
          <p:cNvSpPr txBox="1"/>
          <p:nvPr>
            <p:ph idx="2" type="body"/>
          </p:nvPr>
        </p:nvSpPr>
        <p:spPr>
          <a:xfrm>
            <a:off x="428625" y="1524000"/>
            <a:ext cx="2169300" cy="231600"/>
          </a:xfrm>
          <a:prstGeom prst="rect">
            <a:avLst/>
          </a:prstGeom>
          <a:noFill/>
          <a:ln>
            <a:noFill/>
          </a:ln>
        </p:spPr>
        <p:txBody>
          <a:bodyPr anchorCtr="0" anchor="t" bIns="0" lIns="0" spcFirstLastPara="1" rIns="0" wrap="square" tIns="0">
            <a:noAutofit/>
          </a:bodyPr>
          <a:lstStyle>
            <a:lvl1pPr indent="-381000" lvl="0" marL="457200" rtl="0" algn="l">
              <a:lnSpc>
                <a:spcPct val="115000"/>
              </a:lnSpc>
              <a:spcBef>
                <a:spcPts val="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1pPr>
            <a:lvl2pPr indent="-381000" lvl="1" marL="914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2pPr>
            <a:lvl3pPr indent="-381000" lvl="2" marL="1371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3pPr>
            <a:lvl4pPr indent="-381000" lvl="3" marL="18288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4pPr>
            <a:lvl5pPr indent="-381000" lvl="4" marL="22860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5pPr>
            <a:lvl6pPr indent="-381000" lvl="5" marL="27432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6pPr>
            <a:lvl7pPr indent="-381000" lvl="6" marL="3200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7pPr>
            <a:lvl8pPr indent="-381000" lvl="7" marL="3657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8pPr>
            <a:lvl9pPr indent="-381000" lvl="8" marL="4114800" rtl="0" algn="l">
              <a:lnSpc>
                <a:spcPct val="115000"/>
              </a:lnSpc>
              <a:spcBef>
                <a:spcPts val="600"/>
              </a:spcBef>
              <a:spcAft>
                <a:spcPts val="60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9pPr>
          </a:lstStyle>
          <a:p/>
        </p:txBody>
      </p:sp>
      <p:sp>
        <p:nvSpPr>
          <p:cNvPr id="48" name="Google Shape;48;p5"/>
          <p:cNvSpPr txBox="1"/>
          <p:nvPr>
            <p:ph idx="3" type="body"/>
          </p:nvPr>
        </p:nvSpPr>
        <p:spPr>
          <a:xfrm>
            <a:off x="428625" y="3423300"/>
            <a:ext cx="21693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49" name="Google Shape;49;p5"/>
          <p:cNvSpPr txBox="1"/>
          <p:nvPr>
            <p:ph idx="4" type="body"/>
          </p:nvPr>
        </p:nvSpPr>
        <p:spPr>
          <a:xfrm>
            <a:off x="428625" y="2963100"/>
            <a:ext cx="2169300" cy="231600"/>
          </a:xfrm>
          <a:prstGeom prst="rect">
            <a:avLst/>
          </a:prstGeom>
          <a:noFill/>
          <a:ln>
            <a:noFill/>
          </a:ln>
        </p:spPr>
        <p:txBody>
          <a:bodyPr anchorCtr="0" anchor="t" bIns="0" lIns="0" spcFirstLastPara="1" rIns="0" wrap="square" tIns="0">
            <a:noAutofit/>
          </a:bodyPr>
          <a:lstStyle>
            <a:lvl1pPr indent="-381000" lvl="0" marL="457200" rtl="0" algn="l">
              <a:lnSpc>
                <a:spcPct val="115000"/>
              </a:lnSpc>
              <a:spcBef>
                <a:spcPts val="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1pPr>
            <a:lvl2pPr indent="-381000" lvl="1" marL="914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2pPr>
            <a:lvl3pPr indent="-381000" lvl="2" marL="1371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3pPr>
            <a:lvl4pPr indent="-381000" lvl="3" marL="18288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4pPr>
            <a:lvl5pPr indent="-381000" lvl="4" marL="22860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5pPr>
            <a:lvl6pPr indent="-381000" lvl="5" marL="27432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6pPr>
            <a:lvl7pPr indent="-381000" lvl="6" marL="3200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7pPr>
            <a:lvl8pPr indent="-381000" lvl="7" marL="3657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8pPr>
            <a:lvl9pPr indent="-381000" lvl="8" marL="4114800" rtl="0" algn="l">
              <a:lnSpc>
                <a:spcPct val="115000"/>
              </a:lnSpc>
              <a:spcBef>
                <a:spcPts val="600"/>
              </a:spcBef>
              <a:spcAft>
                <a:spcPts val="60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9pPr>
          </a:lstStyle>
          <a:p/>
        </p:txBody>
      </p:sp>
      <p:sp>
        <p:nvSpPr>
          <p:cNvPr id="50" name="Google Shape;50;p5"/>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ustom Layout 1 1 1">
  <p:cSld name="CUSTOM_14_1_1">
    <p:spTree>
      <p:nvGrpSpPr>
        <p:cNvPr id="51" name="Shape 51"/>
        <p:cNvGrpSpPr/>
        <p:nvPr/>
      </p:nvGrpSpPr>
      <p:grpSpPr>
        <a:xfrm>
          <a:off x="0" y="0"/>
          <a:ext cx="0" cy="0"/>
          <a:chOff x="0" y="0"/>
          <a:chExt cx="0" cy="0"/>
        </a:xfrm>
      </p:grpSpPr>
      <p:sp>
        <p:nvSpPr>
          <p:cNvPr id="52" name="Google Shape;52;p6"/>
          <p:cNvSpPr txBox="1"/>
          <p:nvPr>
            <p:ph type="title"/>
          </p:nvPr>
        </p:nvSpPr>
        <p:spPr>
          <a:xfrm>
            <a:off x="428625" y="419750"/>
            <a:ext cx="3927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53" name="Google Shape;53;p6"/>
          <p:cNvSpPr txBox="1"/>
          <p:nvPr>
            <p:ph idx="1" type="body"/>
          </p:nvPr>
        </p:nvSpPr>
        <p:spPr>
          <a:xfrm>
            <a:off x="1307475" y="1984200"/>
            <a:ext cx="24390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54" name="Google Shape;54;p6"/>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55" name="Google Shape;55;p6"/>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56" name="Google Shape;56;p6"/>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57" name="Google Shape;57;p6"/>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58" name="Google Shape;58;p6"/>
          <p:cNvSpPr txBox="1"/>
          <p:nvPr>
            <p:ph idx="2" type="body"/>
          </p:nvPr>
        </p:nvSpPr>
        <p:spPr>
          <a:xfrm>
            <a:off x="1307475" y="1600200"/>
            <a:ext cx="2439000" cy="2316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1pPr>
            <a:lvl2pPr indent="-342900" lvl="1" marL="914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2pPr>
            <a:lvl3pPr indent="-342900" lvl="2" marL="1371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3pPr>
            <a:lvl4pPr indent="-342900" lvl="3" marL="18288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4pPr>
            <a:lvl5pPr indent="-342900" lvl="4" marL="22860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5pPr>
            <a:lvl6pPr indent="-342900" lvl="5" marL="27432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6pPr>
            <a:lvl7pPr indent="-342900" lvl="6" marL="3200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7pPr>
            <a:lvl8pPr indent="-342900" lvl="7" marL="3657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8pPr>
            <a:lvl9pPr indent="-342900" lvl="8" marL="4114800" rtl="0" algn="l">
              <a:lnSpc>
                <a:spcPct val="115000"/>
              </a:lnSpc>
              <a:spcBef>
                <a:spcPts val="600"/>
              </a:spcBef>
              <a:spcAft>
                <a:spcPts val="60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9pPr>
          </a:lstStyle>
          <a:p/>
        </p:txBody>
      </p:sp>
      <p:sp>
        <p:nvSpPr>
          <p:cNvPr id="59" name="Google Shape;59;p6"/>
          <p:cNvSpPr txBox="1"/>
          <p:nvPr>
            <p:ph idx="3" type="body"/>
          </p:nvPr>
        </p:nvSpPr>
        <p:spPr>
          <a:xfrm>
            <a:off x="1307475" y="3423300"/>
            <a:ext cx="24390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60" name="Google Shape;60;p6"/>
          <p:cNvSpPr txBox="1"/>
          <p:nvPr>
            <p:ph idx="4" type="body"/>
          </p:nvPr>
        </p:nvSpPr>
        <p:spPr>
          <a:xfrm>
            <a:off x="1307475" y="3039300"/>
            <a:ext cx="2439000" cy="2316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1pPr>
            <a:lvl2pPr indent="-342900" lvl="1" marL="914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2pPr>
            <a:lvl3pPr indent="-342900" lvl="2" marL="1371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3pPr>
            <a:lvl4pPr indent="-342900" lvl="3" marL="18288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4pPr>
            <a:lvl5pPr indent="-342900" lvl="4" marL="22860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5pPr>
            <a:lvl6pPr indent="-342900" lvl="5" marL="27432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6pPr>
            <a:lvl7pPr indent="-342900" lvl="6" marL="3200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7pPr>
            <a:lvl8pPr indent="-342900" lvl="7" marL="3657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8pPr>
            <a:lvl9pPr indent="-342900" lvl="8" marL="4114800" rtl="0" algn="l">
              <a:lnSpc>
                <a:spcPct val="115000"/>
              </a:lnSpc>
              <a:spcBef>
                <a:spcPts val="600"/>
              </a:spcBef>
              <a:spcAft>
                <a:spcPts val="60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9pPr>
          </a:lstStyle>
          <a:p/>
        </p:txBody>
      </p:sp>
      <p:sp>
        <p:nvSpPr>
          <p:cNvPr id="61" name="Google Shape;61;p6"/>
          <p:cNvSpPr txBox="1"/>
          <p:nvPr>
            <p:ph idx="5" type="body"/>
          </p:nvPr>
        </p:nvSpPr>
        <p:spPr>
          <a:xfrm>
            <a:off x="5762029" y="1984200"/>
            <a:ext cx="24390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62" name="Google Shape;62;p6"/>
          <p:cNvSpPr txBox="1"/>
          <p:nvPr>
            <p:ph idx="6" type="body"/>
          </p:nvPr>
        </p:nvSpPr>
        <p:spPr>
          <a:xfrm>
            <a:off x="5762029" y="1600200"/>
            <a:ext cx="2439000" cy="2316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1pPr>
            <a:lvl2pPr indent="-342900" lvl="1" marL="914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2pPr>
            <a:lvl3pPr indent="-342900" lvl="2" marL="1371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3pPr>
            <a:lvl4pPr indent="-342900" lvl="3" marL="18288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4pPr>
            <a:lvl5pPr indent="-342900" lvl="4" marL="22860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5pPr>
            <a:lvl6pPr indent="-342900" lvl="5" marL="27432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6pPr>
            <a:lvl7pPr indent="-342900" lvl="6" marL="3200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7pPr>
            <a:lvl8pPr indent="-342900" lvl="7" marL="3657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8pPr>
            <a:lvl9pPr indent="-342900" lvl="8" marL="4114800" rtl="0" algn="l">
              <a:lnSpc>
                <a:spcPct val="115000"/>
              </a:lnSpc>
              <a:spcBef>
                <a:spcPts val="600"/>
              </a:spcBef>
              <a:spcAft>
                <a:spcPts val="60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9pPr>
          </a:lstStyle>
          <a:p/>
        </p:txBody>
      </p:sp>
      <p:sp>
        <p:nvSpPr>
          <p:cNvPr id="63" name="Google Shape;63;p6"/>
          <p:cNvSpPr txBox="1"/>
          <p:nvPr>
            <p:ph idx="7" type="body"/>
          </p:nvPr>
        </p:nvSpPr>
        <p:spPr>
          <a:xfrm>
            <a:off x="5762029" y="3423300"/>
            <a:ext cx="24390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64" name="Google Shape;64;p6"/>
          <p:cNvSpPr txBox="1"/>
          <p:nvPr>
            <p:ph idx="8" type="body"/>
          </p:nvPr>
        </p:nvSpPr>
        <p:spPr>
          <a:xfrm>
            <a:off x="5762029" y="3039300"/>
            <a:ext cx="2439000" cy="2316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1pPr>
            <a:lvl2pPr indent="-342900" lvl="1" marL="914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2pPr>
            <a:lvl3pPr indent="-342900" lvl="2" marL="1371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3pPr>
            <a:lvl4pPr indent="-342900" lvl="3" marL="18288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4pPr>
            <a:lvl5pPr indent="-342900" lvl="4" marL="22860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5pPr>
            <a:lvl6pPr indent="-342900" lvl="5" marL="27432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6pPr>
            <a:lvl7pPr indent="-342900" lvl="6" marL="3200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7pPr>
            <a:lvl8pPr indent="-342900" lvl="7" marL="3657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8pPr>
            <a:lvl9pPr indent="-342900" lvl="8" marL="4114800" rtl="0" algn="l">
              <a:lnSpc>
                <a:spcPct val="115000"/>
              </a:lnSpc>
              <a:spcBef>
                <a:spcPts val="600"/>
              </a:spcBef>
              <a:spcAft>
                <a:spcPts val="60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9pPr>
          </a:lstStyle>
          <a:p/>
        </p:txBody>
      </p:sp>
      <p:sp>
        <p:nvSpPr>
          <p:cNvPr id="65" name="Google Shape;65;p6"/>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Standard 2">
  <p:cSld name="CUSTOM_2">
    <p:spTree>
      <p:nvGrpSpPr>
        <p:cNvPr id="66" name="Shape 66"/>
        <p:cNvGrpSpPr/>
        <p:nvPr/>
      </p:nvGrpSpPr>
      <p:grpSpPr>
        <a:xfrm>
          <a:off x="0" y="0"/>
          <a:ext cx="0" cy="0"/>
          <a:chOff x="0" y="0"/>
          <a:chExt cx="0" cy="0"/>
        </a:xfrm>
      </p:grpSpPr>
      <p:sp>
        <p:nvSpPr>
          <p:cNvPr id="67" name="Google Shape;67;p7"/>
          <p:cNvSpPr/>
          <p:nvPr/>
        </p:nvSpPr>
        <p:spPr>
          <a:xfrm>
            <a:off x="0" y="0"/>
            <a:ext cx="36513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sp>
        <p:nvSpPr>
          <p:cNvPr id="68" name="Google Shape;68;p7"/>
          <p:cNvSpPr txBox="1"/>
          <p:nvPr>
            <p:ph type="title"/>
          </p:nvPr>
        </p:nvSpPr>
        <p:spPr>
          <a:xfrm>
            <a:off x="400275" y="623025"/>
            <a:ext cx="3151500" cy="997800"/>
          </a:xfrm>
          <a:prstGeom prst="rect">
            <a:avLst/>
          </a:prstGeom>
          <a:noFill/>
          <a:ln>
            <a:noFill/>
          </a:ln>
        </p:spPr>
        <p:txBody>
          <a:bodyPr anchorCtr="0" anchor="t" bIns="91425" lIns="0" spcFirstLastPara="1" rIns="91425" wrap="square" tIns="91425">
            <a:spAutoFit/>
          </a:bodyPr>
          <a:lstStyle>
            <a:lvl1pPr lvl="0" rtl="0">
              <a:spcBef>
                <a:spcPts val="0"/>
              </a:spcBef>
              <a:spcAft>
                <a:spcPts val="0"/>
              </a:spcAft>
              <a:buClr>
                <a:schemeClr val="lt1"/>
              </a:buClr>
              <a:buSzPts val="3000"/>
              <a:buFont typeface="Proxima Nova"/>
              <a:buNone/>
              <a:defRPr b="1" sz="3000">
                <a:solidFill>
                  <a:schemeClr val="lt1"/>
                </a:solidFill>
                <a:latin typeface="Proxima Nova"/>
                <a:ea typeface="Proxima Nova"/>
                <a:cs typeface="Proxima Nova"/>
                <a:sym typeface="Proxima Nov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7"/>
          <p:cNvSpPr txBox="1"/>
          <p:nvPr>
            <p:ph idx="1" type="subTitle"/>
          </p:nvPr>
        </p:nvSpPr>
        <p:spPr>
          <a:xfrm>
            <a:off x="406375" y="1620825"/>
            <a:ext cx="2317800" cy="6633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1400"/>
              <a:buFont typeface="Proxima Nova Semibold"/>
              <a:buNone/>
              <a:defRPr>
                <a:solidFill>
                  <a:schemeClr val="lt1"/>
                </a:solidFill>
                <a:latin typeface="Proxima Nova Semibold"/>
                <a:ea typeface="Proxima Nova Semibold"/>
                <a:cs typeface="Proxima Nova Semibold"/>
                <a:sym typeface="Proxima Nova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7"/>
          <p:cNvSpPr txBox="1"/>
          <p:nvPr>
            <p:ph idx="2" type="body"/>
          </p:nvPr>
        </p:nvSpPr>
        <p:spPr>
          <a:xfrm>
            <a:off x="4019550" y="1143000"/>
            <a:ext cx="4257600" cy="2625000"/>
          </a:xfrm>
          <a:prstGeom prst="rect">
            <a:avLst/>
          </a:prstGeom>
          <a:noFill/>
          <a:ln>
            <a:noFill/>
          </a:ln>
        </p:spPr>
        <p:txBody>
          <a:bodyPr anchorCtr="0" anchor="t" bIns="0" lIns="0" spcFirstLastPara="1" rIns="0" wrap="square" tIns="0">
            <a:noAutofit/>
          </a:bodyPr>
          <a:lstStyle>
            <a:lvl1pPr indent="-292100" lvl="0" marL="457200" rtl="0" algn="l">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l">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71" name="Google Shape;71;p7"/>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72" name="Google Shape;72;p7"/>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73" name="Google Shape;73;p7"/>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74" name="Google Shape;74;p7"/>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75" name="Google Shape;75;p7"/>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Standard 1">
  <p:cSld name="CUSTOM_3_1">
    <p:spTree>
      <p:nvGrpSpPr>
        <p:cNvPr id="76" name="Shape 76"/>
        <p:cNvGrpSpPr/>
        <p:nvPr/>
      </p:nvGrpSpPr>
      <p:grpSpPr>
        <a:xfrm>
          <a:off x="0" y="0"/>
          <a:ext cx="0" cy="0"/>
          <a:chOff x="0" y="0"/>
          <a:chExt cx="0" cy="0"/>
        </a:xfrm>
      </p:grpSpPr>
      <p:sp>
        <p:nvSpPr>
          <p:cNvPr id="77" name="Google Shape;77;p8"/>
          <p:cNvSpPr txBox="1"/>
          <p:nvPr>
            <p:ph idx="1" type="subTitle"/>
          </p:nvPr>
        </p:nvSpPr>
        <p:spPr>
          <a:xfrm>
            <a:off x="428625" y="1129875"/>
            <a:ext cx="2361600" cy="402300"/>
          </a:xfrm>
          <a:prstGeom prst="rect">
            <a:avLst/>
          </a:prstGeom>
          <a:noFill/>
          <a:ln>
            <a:noFill/>
          </a:ln>
        </p:spPr>
        <p:txBody>
          <a:bodyPr anchorCtr="0" anchor="t" bIns="91425" lIns="0" spcFirstLastPara="1" rIns="91425" wrap="square" tIns="0">
            <a:noAutofit/>
          </a:bodyPr>
          <a:lstStyle>
            <a:lvl1pPr lvl="0"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1pPr>
            <a:lvl2pPr lvl="1"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2pPr>
            <a:lvl3pPr lvl="2"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3pPr>
            <a:lvl4pPr lvl="3"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4pPr>
            <a:lvl5pPr lvl="4"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5pPr>
            <a:lvl6pPr lvl="5"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6pPr>
            <a:lvl7pPr lvl="6"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7pPr>
            <a:lvl8pPr lvl="7"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8pPr>
            <a:lvl9pPr lvl="8"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9pPr>
          </a:lstStyle>
          <a:p/>
        </p:txBody>
      </p:sp>
      <p:sp>
        <p:nvSpPr>
          <p:cNvPr id="78" name="Google Shape;78;p8"/>
          <p:cNvSpPr txBox="1"/>
          <p:nvPr>
            <p:ph idx="2" type="body"/>
          </p:nvPr>
        </p:nvSpPr>
        <p:spPr>
          <a:xfrm>
            <a:off x="428625" y="1617425"/>
            <a:ext cx="2263200" cy="1278000"/>
          </a:xfrm>
          <a:prstGeom prst="rect">
            <a:avLst/>
          </a:prstGeom>
          <a:noFill/>
          <a:ln>
            <a:noFill/>
          </a:ln>
        </p:spPr>
        <p:txBody>
          <a:bodyPr anchorCtr="0" anchor="t" bIns="91425" lIns="0" spcFirstLastPara="1" rIns="91425" wrap="square" tIns="0">
            <a:noAutofit/>
          </a:bodyPr>
          <a:lstStyle>
            <a:lvl1pPr indent="-292100" lvl="0" marL="4572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79" name="Google Shape;79;p8"/>
          <p:cNvSpPr txBox="1"/>
          <p:nvPr>
            <p:ph idx="3" type="subTitle"/>
          </p:nvPr>
        </p:nvSpPr>
        <p:spPr>
          <a:xfrm>
            <a:off x="5719225" y="1129875"/>
            <a:ext cx="2755500" cy="402300"/>
          </a:xfrm>
          <a:prstGeom prst="rect">
            <a:avLst/>
          </a:prstGeom>
          <a:noFill/>
          <a:ln>
            <a:noFill/>
          </a:ln>
        </p:spPr>
        <p:txBody>
          <a:bodyPr anchorCtr="0" anchor="t" bIns="91425" lIns="0" spcFirstLastPara="1" rIns="91425" wrap="square" tIns="0">
            <a:noAutofit/>
          </a:bodyPr>
          <a:lstStyle>
            <a:lvl1pPr lvl="0"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1pPr>
            <a:lvl2pPr lvl="1"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2pPr>
            <a:lvl3pPr lvl="2"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3pPr>
            <a:lvl4pPr lvl="3"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4pPr>
            <a:lvl5pPr lvl="4"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5pPr>
            <a:lvl6pPr lvl="5"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6pPr>
            <a:lvl7pPr lvl="6"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7pPr>
            <a:lvl8pPr lvl="7"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8pPr>
            <a:lvl9pPr lvl="8"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9pPr>
          </a:lstStyle>
          <a:p/>
        </p:txBody>
      </p:sp>
      <p:sp>
        <p:nvSpPr>
          <p:cNvPr id="80" name="Google Shape;80;p8"/>
          <p:cNvSpPr txBox="1"/>
          <p:nvPr>
            <p:ph idx="4" type="body"/>
          </p:nvPr>
        </p:nvSpPr>
        <p:spPr>
          <a:xfrm>
            <a:off x="5719225" y="1617425"/>
            <a:ext cx="2263200" cy="1278000"/>
          </a:xfrm>
          <a:prstGeom prst="rect">
            <a:avLst/>
          </a:prstGeom>
          <a:noFill/>
          <a:ln>
            <a:noFill/>
          </a:ln>
        </p:spPr>
        <p:txBody>
          <a:bodyPr anchorCtr="0" anchor="t" bIns="91425" lIns="0" spcFirstLastPara="1" rIns="91425" wrap="square" tIns="0">
            <a:noAutofit/>
          </a:bodyPr>
          <a:lstStyle>
            <a:lvl1pPr indent="-292100" lvl="0" marL="4572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81" name="Google Shape;81;p8"/>
          <p:cNvSpPr txBox="1"/>
          <p:nvPr>
            <p:ph idx="5" type="subTitle"/>
          </p:nvPr>
        </p:nvSpPr>
        <p:spPr>
          <a:xfrm>
            <a:off x="2959650" y="1129875"/>
            <a:ext cx="2361600" cy="402300"/>
          </a:xfrm>
          <a:prstGeom prst="rect">
            <a:avLst/>
          </a:prstGeom>
          <a:noFill/>
          <a:ln>
            <a:noFill/>
          </a:ln>
        </p:spPr>
        <p:txBody>
          <a:bodyPr anchorCtr="0" anchor="t" bIns="91425" lIns="0" spcFirstLastPara="1" rIns="91425" wrap="square" tIns="0">
            <a:noAutofit/>
          </a:bodyPr>
          <a:lstStyle>
            <a:lvl1pPr lvl="0"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1pPr>
            <a:lvl2pPr lvl="1"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2pPr>
            <a:lvl3pPr lvl="2"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3pPr>
            <a:lvl4pPr lvl="3"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4pPr>
            <a:lvl5pPr lvl="4"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5pPr>
            <a:lvl6pPr lvl="5"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6pPr>
            <a:lvl7pPr lvl="6"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7pPr>
            <a:lvl8pPr lvl="7"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8pPr>
            <a:lvl9pPr lvl="8"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9pPr>
          </a:lstStyle>
          <a:p/>
        </p:txBody>
      </p:sp>
      <p:sp>
        <p:nvSpPr>
          <p:cNvPr id="82" name="Google Shape;82;p8"/>
          <p:cNvSpPr txBox="1"/>
          <p:nvPr>
            <p:ph idx="6" type="body"/>
          </p:nvPr>
        </p:nvSpPr>
        <p:spPr>
          <a:xfrm>
            <a:off x="2959650" y="1617425"/>
            <a:ext cx="2263200" cy="1278000"/>
          </a:xfrm>
          <a:prstGeom prst="rect">
            <a:avLst/>
          </a:prstGeom>
          <a:noFill/>
          <a:ln>
            <a:noFill/>
          </a:ln>
        </p:spPr>
        <p:txBody>
          <a:bodyPr anchorCtr="0" anchor="t" bIns="91425" lIns="0" spcFirstLastPara="1" rIns="91425" wrap="square" tIns="0">
            <a:noAutofit/>
          </a:bodyPr>
          <a:lstStyle>
            <a:lvl1pPr indent="-292100" lvl="0" marL="4572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83" name="Google Shape;83;p8"/>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84" name="Google Shape;84;p8"/>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85" name="Google Shape;85;p8"/>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86" name="Google Shape;86;p8"/>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87" name="Google Shape;87;p8"/>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88" name="Google Shape;88;p8"/>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Process 1">
  <p:cSld name="CUSTOM_11">
    <p:spTree>
      <p:nvGrpSpPr>
        <p:cNvPr id="89" name="Shape 89"/>
        <p:cNvGrpSpPr/>
        <p:nvPr/>
      </p:nvGrpSpPr>
      <p:grpSpPr>
        <a:xfrm>
          <a:off x="0" y="0"/>
          <a:ext cx="0" cy="0"/>
          <a:chOff x="0" y="0"/>
          <a:chExt cx="0" cy="0"/>
        </a:xfrm>
      </p:grpSpPr>
      <p:sp>
        <p:nvSpPr>
          <p:cNvPr id="90" name="Google Shape;90;p9"/>
          <p:cNvSpPr/>
          <p:nvPr/>
        </p:nvSpPr>
        <p:spPr>
          <a:xfrm>
            <a:off x="428625" y="1143000"/>
            <a:ext cx="7848600" cy="719100"/>
          </a:xfrm>
          <a:prstGeom prst="rect">
            <a:avLst/>
          </a:prstGeom>
          <a:solidFill>
            <a:srgbClr val="0227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91" name="Google Shape;91;p9"/>
          <p:cNvSpPr/>
          <p:nvPr/>
        </p:nvSpPr>
        <p:spPr>
          <a:xfrm>
            <a:off x="428625" y="1856132"/>
            <a:ext cx="7109700" cy="719100"/>
          </a:xfrm>
          <a:prstGeom prst="rect">
            <a:avLst/>
          </a:prstGeom>
          <a:solidFill>
            <a:srgbClr val="305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92" name="Google Shape;92;p9"/>
          <p:cNvSpPr/>
          <p:nvPr/>
        </p:nvSpPr>
        <p:spPr>
          <a:xfrm>
            <a:off x="428625" y="2569541"/>
            <a:ext cx="6528300" cy="719100"/>
          </a:xfrm>
          <a:prstGeom prst="rect">
            <a:avLst/>
          </a:prstGeom>
          <a:solidFill>
            <a:srgbClr val="799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93" name="Google Shape;93;p9"/>
          <p:cNvSpPr/>
          <p:nvPr/>
        </p:nvSpPr>
        <p:spPr>
          <a:xfrm>
            <a:off x="428625" y="3282968"/>
            <a:ext cx="5703600" cy="719100"/>
          </a:xfrm>
          <a:prstGeom prst="rect">
            <a:avLst/>
          </a:prstGeom>
          <a:solidFill>
            <a:srgbClr val="ADC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94" name="Google Shape;94;p9"/>
          <p:cNvSpPr/>
          <p:nvPr/>
        </p:nvSpPr>
        <p:spPr>
          <a:xfrm>
            <a:off x="428625" y="3996395"/>
            <a:ext cx="4785300" cy="719100"/>
          </a:xfrm>
          <a:prstGeom prst="rect">
            <a:avLst/>
          </a:prstGeom>
          <a:solidFill>
            <a:srgbClr val="D0D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95" name="Google Shape;95;p9"/>
          <p:cNvSpPr txBox="1"/>
          <p:nvPr>
            <p:ph type="title"/>
          </p:nvPr>
        </p:nvSpPr>
        <p:spPr>
          <a:xfrm>
            <a:off x="736754" y="1306441"/>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600"/>
              <a:buFont typeface="Proxima Nova"/>
              <a:buNone/>
              <a:defRPr b="1" sz="1600">
                <a:solidFill>
                  <a:schemeClr val="lt1"/>
                </a:solidFill>
                <a:latin typeface="Proxima Nova"/>
                <a:ea typeface="Proxima Nova"/>
                <a:cs typeface="Proxima Nova"/>
                <a:sym typeface="Proxima Nova"/>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
        <p:nvSpPr>
          <p:cNvPr id="96" name="Google Shape;96;p9"/>
          <p:cNvSpPr txBox="1"/>
          <p:nvPr>
            <p:ph idx="2" type="title"/>
          </p:nvPr>
        </p:nvSpPr>
        <p:spPr>
          <a:xfrm>
            <a:off x="6483782" y="1399922"/>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lt1"/>
              </a:buClr>
              <a:buSzPts val="800"/>
              <a:buFont typeface="Proxima Nova"/>
              <a:buNone/>
              <a:defRPr b="1" sz="800">
                <a:solidFill>
                  <a:schemeClr val="lt1"/>
                </a:solidFill>
                <a:latin typeface="Proxima Nova"/>
                <a:ea typeface="Proxima Nova"/>
                <a:cs typeface="Proxima Nova"/>
                <a:sym typeface="Proxima Nova"/>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p:txBody>
      </p:sp>
      <p:sp>
        <p:nvSpPr>
          <p:cNvPr id="97" name="Google Shape;97;p9"/>
          <p:cNvSpPr txBox="1"/>
          <p:nvPr>
            <p:ph idx="3" type="title"/>
          </p:nvPr>
        </p:nvSpPr>
        <p:spPr>
          <a:xfrm>
            <a:off x="5747280" y="2113183"/>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lt1"/>
              </a:buClr>
              <a:buSzPts val="800"/>
              <a:buFont typeface="Proxima Nova"/>
              <a:buNone/>
              <a:defRPr b="1" sz="800">
                <a:solidFill>
                  <a:schemeClr val="lt1"/>
                </a:solidFill>
                <a:latin typeface="Proxima Nova"/>
                <a:ea typeface="Proxima Nova"/>
                <a:cs typeface="Proxima Nova"/>
                <a:sym typeface="Proxima Nova"/>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p:txBody>
      </p:sp>
      <p:sp>
        <p:nvSpPr>
          <p:cNvPr id="98" name="Google Shape;98;p9"/>
          <p:cNvSpPr txBox="1"/>
          <p:nvPr>
            <p:ph idx="4" type="title"/>
          </p:nvPr>
        </p:nvSpPr>
        <p:spPr>
          <a:xfrm>
            <a:off x="5165790" y="2826471"/>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lt1"/>
              </a:buClr>
              <a:buSzPts val="800"/>
              <a:buFont typeface="Proxima Nova"/>
              <a:buNone/>
              <a:defRPr b="1" sz="800">
                <a:solidFill>
                  <a:schemeClr val="lt1"/>
                </a:solidFill>
                <a:latin typeface="Proxima Nova"/>
                <a:ea typeface="Proxima Nova"/>
                <a:cs typeface="Proxima Nova"/>
                <a:sym typeface="Proxima Nova"/>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p:txBody>
      </p:sp>
      <p:sp>
        <p:nvSpPr>
          <p:cNvPr id="99" name="Google Shape;99;p9"/>
          <p:cNvSpPr txBox="1"/>
          <p:nvPr>
            <p:ph idx="5" type="title"/>
          </p:nvPr>
        </p:nvSpPr>
        <p:spPr>
          <a:xfrm>
            <a:off x="4341170" y="3539889"/>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accent6"/>
              </a:buClr>
              <a:buSzPts val="800"/>
              <a:buFont typeface="Proxima Nova"/>
              <a:buNone/>
              <a:defRPr b="1" sz="8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700"/>
              <a:buNone/>
              <a:defRPr sz="700">
                <a:solidFill>
                  <a:schemeClr val="accent6"/>
                </a:solidFill>
              </a:defRPr>
            </a:lvl2pPr>
            <a:lvl3pPr lvl="2" rtl="0">
              <a:spcBef>
                <a:spcPts val="0"/>
              </a:spcBef>
              <a:spcAft>
                <a:spcPts val="0"/>
              </a:spcAft>
              <a:buClr>
                <a:schemeClr val="accent6"/>
              </a:buClr>
              <a:buSzPts val="700"/>
              <a:buNone/>
              <a:defRPr sz="700">
                <a:solidFill>
                  <a:schemeClr val="accent6"/>
                </a:solidFill>
              </a:defRPr>
            </a:lvl3pPr>
            <a:lvl4pPr lvl="3" rtl="0">
              <a:spcBef>
                <a:spcPts val="0"/>
              </a:spcBef>
              <a:spcAft>
                <a:spcPts val="0"/>
              </a:spcAft>
              <a:buClr>
                <a:schemeClr val="accent6"/>
              </a:buClr>
              <a:buSzPts val="700"/>
              <a:buNone/>
              <a:defRPr sz="700">
                <a:solidFill>
                  <a:schemeClr val="accent6"/>
                </a:solidFill>
              </a:defRPr>
            </a:lvl4pPr>
            <a:lvl5pPr lvl="4" rtl="0">
              <a:spcBef>
                <a:spcPts val="0"/>
              </a:spcBef>
              <a:spcAft>
                <a:spcPts val="0"/>
              </a:spcAft>
              <a:buClr>
                <a:schemeClr val="accent6"/>
              </a:buClr>
              <a:buSzPts val="700"/>
              <a:buNone/>
              <a:defRPr sz="700">
                <a:solidFill>
                  <a:schemeClr val="accent6"/>
                </a:solidFill>
              </a:defRPr>
            </a:lvl5pPr>
            <a:lvl6pPr lvl="5" rtl="0">
              <a:spcBef>
                <a:spcPts val="0"/>
              </a:spcBef>
              <a:spcAft>
                <a:spcPts val="0"/>
              </a:spcAft>
              <a:buClr>
                <a:schemeClr val="accent6"/>
              </a:buClr>
              <a:buSzPts val="700"/>
              <a:buNone/>
              <a:defRPr sz="700">
                <a:solidFill>
                  <a:schemeClr val="accent6"/>
                </a:solidFill>
              </a:defRPr>
            </a:lvl6pPr>
            <a:lvl7pPr lvl="6" rtl="0">
              <a:spcBef>
                <a:spcPts val="0"/>
              </a:spcBef>
              <a:spcAft>
                <a:spcPts val="0"/>
              </a:spcAft>
              <a:buClr>
                <a:schemeClr val="accent6"/>
              </a:buClr>
              <a:buSzPts val="700"/>
              <a:buNone/>
              <a:defRPr sz="700">
                <a:solidFill>
                  <a:schemeClr val="accent6"/>
                </a:solidFill>
              </a:defRPr>
            </a:lvl7pPr>
            <a:lvl8pPr lvl="7" rtl="0">
              <a:spcBef>
                <a:spcPts val="0"/>
              </a:spcBef>
              <a:spcAft>
                <a:spcPts val="0"/>
              </a:spcAft>
              <a:buClr>
                <a:schemeClr val="accent6"/>
              </a:buClr>
              <a:buSzPts val="700"/>
              <a:buNone/>
              <a:defRPr sz="700">
                <a:solidFill>
                  <a:schemeClr val="accent6"/>
                </a:solidFill>
              </a:defRPr>
            </a:lvl8pPr>
            <a:lvl9pPr lvl="8" rtl="0">
              <a:spcBef>
                <a:spcPts val="0"/>
              </a:spcBef>
              <a:spcAft>
                <a:spcPts val="0"/>
              </a:spcAft>
              <a:buClr>
                <a:schemeClr val="accent6"/>
              </a:buClr>
              <a:buSzPts val="700"/>
              <a:buNone/>
              <a:defRPr sz="700">
                <a:solidFill>
                  <a:schemeClr val="accent6"/>
                </a:solidFill>
              </a:defRPr>
            </a:lvl9pPr>
          </a:lstStyle>
          <a:p/>
        </p:txBody>
      </p:sp>
      <p:sp>
        <p:nvSpPr>
          <p:cNvPr id="100" name="Google Shape;100;p9"/>
          <p:cNvSpPr txBox="1"/>
          <p:nvPr>
            <p:ph idx="6" type="title"/>
          </p:nvPr>
        </p:nvSpPr>
        <p:spPr>
          <a:xfrm>
            <a:off x="3414836" y="4279779"/>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accent6"/>
              </a:buClr>
              <a:buSzPts val="800"/>
              <a:buFont typeface="Proxima Nova"/>
              <a:buNone/>
              <a:defRPr b="1" sz="8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700"/>
              <a:buNone/>
              <a:defRPr sz="700">
                <a:solidFill>
                  <a:schemeClr val="accent6"/>
                </a:solidFill>
              </a:defRPr>
            </a:lvl2pPr>
            <a:lvl3pPr lvl="2" rtl="0">
              <a:spcBef>
                <a:spcPts val="0"/>
              </a:spcBef>
              <a:spcAft>
                <a:spcPts val="0"/>
              </a:spcAft>
              <a:buClr>
                <a:schemeClr val="accent6"/>
              </a:buClr>
              <a:buSzPts val="700"/>
              <a:buNone/>
              <a:defRPr sz="700">
                <a:solidFill>
                  <a:schemeClr val="accent6"/>
                </a:solidFill>
              </a:defRPr>
            </a:lvl3pPr>
            <a:lvl4pPr lvl="3" rtl="0">
              <a:spcBef>
                <a:spcPts val="0"/>
              </a:spcBef>
              <a:spcAft>
                <a:spcPts val="0"/>
              </a:spcAft>
              <a:buClr>
                <a:schemeClr val="accent6"/>
              </a:buClr>
              <a:buSzPts val="700"/>
              <a:buNone/>
              <a:defRPr sz="700">
                <a:solidFill>
                  <a:schemeClr val="accent6"/>
                </a:solidFill>
              </a:defRPr>
            </a:lvl4pPr>
            <a:lvl5pPr lvl="4" rtl="0">
              <a:spcBef>
                <a:spcPts val="0"/>
              </a:spcBef>
              <a:spcAft>
                <a:spcPts val="0"/>
              </a:spcAft>
              <a:buClr>
                <a:schemeClr val="accent6"/>
              </a:buClr>
              <a:buSzPts val="700"/>
              <a:buNone/>
              <a:defRPr sz="700">
                <a:solidFill>
                  <a:schemeClr val="accent6"/>
                </a:solidFill>
              </a:defRPr>
            </a:lvl5pPr>
            <a:lvl6pPr lvl="5" rtl="0">
              <a:spcBef>
                <a:spcPts val="0"/>
              </a:spcBef>
              <a:spcAft>
                <a:spcPts val="0"/>
              </a:spcAft>
              <a:buClr>
                <a:schemeClr val="accent6"/>
              </a:buClr>
              <a:buSzPts val="700"/>
              <a:buNone/>
              <a:defRPr sz="700">
                <a:solidFill>
                  <a:schemeClr val="accent6"/>
                </a:solidFill>
              </a:defRPr>
            </a:lvl6pPr>
            <a:lvl7pPr lvl="6" rtl="0">
              <a:spcBef>
                <a:spcPts val="0"/>
              </a:spcBef>
              <a:spcAft>
                <a:spcPts val="0"/>
              </a:spcAft>
              <a:buClr>
                <a:schemeClr val="accent6"/>
              </a:buClr>
              <a:buSzPts val="700"/>
              <a:buNone/>
              <a:defRPr sz="700">
                <a:solidFill>
                  <a:schemeClr val="accent6"/>
                </a:solidFill>
              </a:defRPr>
            </a:lvl7pPr>
            <a:lvl8pPr lvl="7" rtl="0">
              <a:spcBef>
                <a:spcPts val="0"/>
              </a:spcBef>
              <a:spcAft>
                <a:spcPts val="0"/>
              </a:spcAft>
              <a:buClr>
                <a:schemeClr val="accent6"/>
              </a:buClr>
              <a:buSzPts val="700"/>
              <a:buNone/>
              <a:defRPr sz="700">
                <a:solidFill>
                  <a:schemeClr val="accent6"/>
                </a:solidFill>
              </a:defRPr>
            </a:lvl8pPr>
            <a:lvl9pPr lvl="8" rtl="0">
              <a:spcBef>
                <a:spcPts val="0"/>
              </a:spcBef>
              <a:spcAft>
                <a:spcPts val="0"/>
              </a:spcAft>
              <a:buClr>
                <a:schemeClr val="accent6"/>
              </a:buClr>
              <a:buSzPts val="700"/>
              <a:buNone/>
              <a:defRPr sz="700">
                <a:solidFill>
                  <a:schemeClr val="accent6"/>
                </a:solidFill>
              </a:defRPr>
            </a:lvl9pPr>
          </a:lstStyle>
          <a:p/>
        </p:txBody>
      </p:sp>
      <p:sp>
        <p:nvSpPr>
          <p:cNvPr id="101" name="Google Shape;101;p9"/>
          <p:cNvSpPr txBox="1"/>
          <p:nvPr>
            <p:ph idx="1" type="subTitle"/>
          </p:nvPr>
        </p:nvSpPr>
        <p:spPr>
          <a:xfrm>
            <a:off x="736754" y="1529632"/>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000"/>
              <a:buFont typeface="Proxima Nova"/>
              <a:buNone/>
              <a:defRPr sz="1000">
                <a:solidFill>
                  <a:schemeClr val="lt1"/>
                </a:solidFill>
                <a:latin typeface="Proxima Nova"/>
                <a:ea typeface="Proxima Nova"/>
                <a:cs typeface="Proxima Nova"/>
                <a:sym typeface="Proxima Nova"/>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102" name="Google Shape;102;p9"/>
          <p:cNvSpPr txBox="1"/>
          <p:nvPr>
            <p:ph idx="7" type="title"/>
          </p:nvPr>
        </p:nvSpPr>
        <p:spPr>
          <a:xfrm>
            <a:off x="736754" y="1993049"/>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600"/>
              <a:buFont typeface="Proxima Nova"/>
              <a:buNone/>
              <a:defRPr b="1" sz="1600">
                <a:solidFill>
                  <a:schemeClr val="lt1"/>
                </a:solidFill>
                <a:latin typeface="Proxima Nova"/>
                <a:ea typeface="Proxima Nova"/>
                <a:cs typeface="Proxima Nova"/>
                <a:sym typeface="Proxima Nova"/>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
        <p:nvSpPr>
          <p:cNvPr id="103" name="Google Shape;103;p9"/>
          <p:cNvSpPr txBox="1"/>
          <p:nvPr>
            <p:ph idx="8" type="subTitle"/>
          </p:nvPr>
        </p:nvSpPr>
        <p:spPr>
          <a:xfrm>
            <a:off x="736754" y="2216240"/>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000"/>
              <a:buFont typeface="Proxima Nova"/>
              <a:buNone/>
              <a:defRPr sz="1000">
                <a:solidFill>
                  <a:schemeClr val="lt1"/>
                </a:solidFill>
                <a:latin typeface="Proxima Nova"/>
                <a:ea typeface="Proxima Nova"/>
                <a:cs typeface="Proxima Nova"/>
                <a:sym typeface="Proxima Nova"/>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104" name="Google Shape;104;p9"/>
          <p:cNvSpPr txBox="1"/>
          <p:nvPr>
            <p:ph idx="9" type="title"/>
          </p:nvPr>
        </p:nvSpPr>
        <p:spPr>
          <a:xfrm>
            <a:off x="736754" y="2706328"/>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600"/>
              <a:buFont typeface="Proxima Nova"/>
              <a:buNone/>
              <a:defRPr b="1" sz="1600">
                <a:solidFill>
                  <a:schemeClr val="lt1"/>
                </a:solidFill>
                <a:latin typeface="Proxima Nova"/>
                <a:ea typeface="Proxima Nova"/>
                <a:cs typeface="Proxima Nova"/>
                <a:sym typeface="Proxima Nova"/>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
        <p:nvSpPr>
          <p:cNvPr id="105" name="Google Shape;105;p9"/>
          <p:cNvSpPr txBox="1"/>
          <p:nvPr>
            <p:ph idx="13" type="subTitle"/>
          </p:nvPr>
        </p:nvSpPr>
        <p:spPr>
          <a:xfrm>
            <a:off x="736754" y="2929519"/>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000"/>
              <a:buFont typeface="Proxima Nova"/>
              <a:buNone/>
              <a:defRPr sz="1000">
                <a:solidFill>
                  <a:schemeClr val="lt1"/>
                </a:solidFill>
                <a:latin typeface="Proxima Nova"/>
                <a:ea typeface="Proxima Nova"/>
                <a:cs typeface="Proxima Nova"/>
                <a:sym typeface="Proxima Nova"/>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106" name="Google Shape;106;p9"/>
          <p:cNvSpPr txBox="1"/>
          <p:nvPr>
            <p:ph idx="14" type="title"/>
          </p:nvPr>
        </p:nvSpPr>
        <p:spPr>
          <a:xfrm>
            <a:off x="736754" y="3419746"/>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900"/>
              <a:buNone/>
              <a:defRPr sz="900">
                <a:solidFill>
                  <a:schemeClr val="accent6"/>
                </a:solidFill>
              </a:defRPr>
            </a:lvl2pPr>
            <a:lvl3pPr lvl="2" rtl="0">
              <a:spcBef>
                <a:spcPts val="0"/>
              </a:spcBef>
              <a:spcAft>
                <a:spcPts val="0"/>
              </a:spcAft>
              <a:buClr>
                <a:schemeClr val="accent6"/>
              </a:buClr>
              <a:buSzPts val="900"/>
              <a:buNone/>
              <a:defRPr sz="900">
                <a:solidFill>
                  <a:schemeClr val="accent6"/>
                </a:solidFill>
              </a:defRPr>
            </a:lvl3pPr>
            <a:lvl4pPr lvl="3" rtl="0">
              <a:spcBef>
                <a:spcPts val="0"/>
              </a:spcBef>
              <a:spcAft>
                <a:spcPts val="0"/>
              </a:spcAft>
              <a:buClr>
                <a:schemeClr val="accent6"/>
              </a:buClr>
              <a:buSzPts val="900"/>
              <a:buNone/>
              <a:defRPr sz="900">
                <a:solidFill>
                  <a:schemeClr val="accent6"/>
                </a:solidFill>
              </a:defRPr>
            </a:lvl4pPr>
            <a:lvl5pPr lvl="4" rtl="0">
              <a:spcBef>
                <a:spcPts val="0"/>
              </a:spcBef>
              <a:spcAft>
                <a:spcPts val="0"/>
              </a:spcAft>
              <a:buClr>
                <a:schemeClr val="accent6"/>
              </a:buClr>
              <a:buSzPts val="900"/>
              <a:buNone/>
              <a:defRPr sz="900">
                <a:solidFill>
                  <a:schemeClr val="accent6"/>
                </a:solidFill>
              </a:defRPr>
            </a:lvl5pPr>
            <a:lvl6pPr lvl="5" rtl="0">
              <a:spcBef>
                <a:spcPts val="0"/>
              </a:spcBef>
              <a:spcAft>
                <a:spcPts val="0"/>
              </a:spcAft>
              <a:buClr>
                <a:schemeClr val="accent6"/>
              </a:buClr>
              <a:buSzPts val="900"/>
              <a:buNone/>
              <a:defRPr sz="900">
                <a:solidFill>
                  <a:schemeClr val="accent6"/>
                </a:solidFill>
              </a:defRPr>
            </a:lvl6pPr>
            <a:lvl7pPr lvl="6" rtl="0">
              <a:spcBef>
                <a:spcPts val="0"/>
              </a:spcBef>
              <a:spcAft>
                <a:spcPts val="0"/>
              </a:spcAft>
              <a:buClr>
                <a:schemeClr val="accent6"/>
              </a:buClr>
              <a:buSzPts val="900"/>
              <a:buNone/>
              <a:defRPr sz="900">
                <a:solidFill>
                  <a:schemeClr val="accent6"/>
                </a:solidFill>
              </a:defRPr>
            </a:lvl7pPr>
            <a:lvl8pPr lvl="7" rtl="0">
              <a:spcBef>
                <a:spcPts val="0"/>
              </a:spcBef>
              <a:spcAft>
                <a:spcPts val="0"/>
              </a:spcAft>
              <a:buClr>
                <a:schemeClr val="accent6"/>
              </a:buClr>
              <a:buSzPts val="900"/>
              <a:buNone/>
              <a:defRPr sz="900">
                <a:solidFill>
                  <a:schemeClr val="accent6"/>
                </a:solidFill>
              </a:defRPr>
            </a:lvl8pPr>
            <a:lvl9pPr lvl="8" rtl="0">
              <a:spcBef>
                <a:spcPts val="0"/>
              </a:spcBef>
              <a:spcAft>
                <a:spcPts val="0"/>
              </a:spcAft>
              <a:buClr>
                <a:schemeClr val="accent6"/>
              </a:buClr>
              <a:buSzPts val="900"/>
              <a:buNone/>
              <a:defRPr sz="900">
                <a:solidFill>
                  <a:schemeClr val="accent6"/>
                </a:solidFill>
              </a:defRPr>
            </a:lvl9pPr>
          </a:lstStyle>
          <a:p/>
        </p:txBody>
      </p:sp>
      <p:sp>
        <p:nvSpPr>
          <p:cNvPr id="107" name="Google Shape;107;p9"/>
          <p:cNvSpPr txBox="1"/>
          <p:nvPr>
            <p:ph idx="15" type="subTitle"/>
          </p:nvPr>
        </p:nvSpPr>
        <p:spPr>
          <a:xfrm>
            <a:off x="736754" y="3642937"/>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000"/>
              <a:buFont typeface="Proxima Nova"/>
              <a:buNone/>
              <a:defRPr sz="10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1000"/>
              <a:buNone/>
              <a:defRPr sz="1000">
                <a:solidFill>
                  <a:schemeClr val="accent6"/>
                </a:solidFill>
              </a:defRPr>
            </a:lvl2pPr>
            <a:lvl3pPr lvl="2" rtl="0">
              <a:spcBef>
                <a:spcPts val="0"/>
              </a:spcBef>
              <a:spcAft>
                <a:spcPts val="0"/>
              </a:spcAft>
              <a:buClr>
                <a:schemeClr val="accent6"/>
              </a:buClr>
              <a:buSzPts val="1000"/>
              <a:buNone/>
              <a:defRPr sz="1000">
                <a:solidFill>
                  <a:schemeClr val="accent6"/>
                </a:solidFill>
              </a:defRPr>
            </a:lvl3pPr>
            <a:lvl4pPr lvl="3" rtl="0">
              <a:spcBef>
                <a:spcPts val="0"/>
              </a:spcBef>
              <a:spcAft>
                <a:spcPts val="0"/>
              </a:spcAft>
              <a:buClr>
                <a:schemeClr val="accent6"/>
              </a:buClr>
              <a:buSzPts val="1000"/>
              <a:buNone/>
              <a:defRPr sz="1000">
                <a:solidFill>
                  <a:schemeClr val="accent6"/>
                </a:solidFill>
              </a:defRPr>
            </a:lvl4pPr>
            <a:lvl5pPr lvl="4" rtl="0">
              <a:spcBef>
                <a:spcPts val="0"/>
              </a:spcBef>
              <a:spcAft>
                <a:spcPts val="0"/>
              </a:spcAft>
              <a:buClr>
                <a:schemeClr val="accent6"/>
              </a:buClr>
              <a:buSzPts val="1000"/>
              <a:buNone/>
              <a:defRPr sz="1000">
                <a:solidFill>
                  <a:schemeClr val="accent6"/>
                </a:solidFill>
              </a:defRPr>
            </a:lvl5pPr>
            <a:lvl6pPr lvl="5" rtl="0">
              <a:spcBef>
                <a:spcPts val="0"/>
              </a:spcBef>
              <a:spcAft>
                <a:spcPts val="0"/>
              </a:spcAft>
              <a:buClr>
                <a:schemeClr val="accent6"/>
              </a:buClr>
              <a:buSzPts val="1000"/>
              <a:buNone/>
              <a:defRPr sz="1000">
                <a:solidFill>
                  <a:schemeClr val="accent6"/>
                </a:solidFill>
              </a:defRPr>
            </a:lvl6pPr>
            <a:lvl7pPr lvl="6" rtl="0">
              <a:spcBef>
                <a:spcPts val="0"/>
              </a:spcBef>
              <a:spcAft>
                <a:spcPts val="0"/>
              </a:spcAft>
              <a:buClr>
                <a:schemeClr val="accent6"/>
              </a:buClr>
              <a:buSzPts val="1000"/>
              <a:buNone/>
              <a:defRPr sz="1000">
                <a:solidFill>
                  <a:schemeClr val="accent6"/>
                </a:solidFill>
              </a:defRPr>
            </a:lvl7pPr>
            <a:lvl8pPr lvl="7" rtl="0">
              <a:spcBef>
                <a:spcPts val="0"/>
              </a:spcBef>
              <a:spcAft>
                <a:spcPts val="0"/>
              </a:spcAft>
              <a:buClr>
                <a:schemeClr val="accent6"/>
              </a:buClr>
              <a:buSzPts val="1000"/>
              <a:buNone/>
              <a:defRPr sz="1000">
                <a:solidFill>
                  <a:schemeClr val="accent6"/>
                </a:solidFill>
              </a:defRPr>
            </a:lvl8pPr>
            <a:lvl9pPr lvl="8" rtl="0">
              <a:spcBef>
                <a:spcPts val="0"/>
              </a:spcBef>
              <a:spcAft>
                <a:spcPts val="0"/>
              </a:spcAft>
              <a:buClr>
                <a:schemeClr val="accent6"/>
              </a:buClr>
              <a:buSzPts val="1000"/>
              <a:buNone/>
              <a:defRPr sz="1000">
                <a:solidFill>
                  <a:schemeClr val="accent6"/>
                </a:solidFill>
              </a:defRPr>
            </a:lvl9pPr>
          </a:lstStyle>
          <a:p/>
        </p:txBody>
      </p:sp>
      <p:sp>
        <p:nvSpPr>
          <p:cNvPr id="108" name="Google Shape;108;p9"/>
          <p:cNvSpPr txBox="1"/>
          <p:nvPr>
            <p:ph idx="16" type="title"/>
          </p:nvPr>
        </p:nvSpPr>
        <p:spPr>
          <a:xfrm>
            <a:off x="736754" y="4159636"/>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900"/>
              <a:buNone/>
              <a:defRPr sz="900">
                <a:solidFill>
                  <a:schemeClr val="accent6"/>
                </a:solidFill>
              </a:defRPr>
            </a:lvl2pPr>
            <a:lvl3pPr lvl="2" rtl="0">
              <a:spcBef>
                <a:spcPts val="0"/>
              </a:spcBef>
              <a:spcAft>
                <a:spcPts val="0"/>
              </a:spcAft>
              <a:buClr>
                <a:schemeClr val="accent6"/>
              </a:buClr>
              <a:buSzPts val="900"/>
              <a:buNone/>
              <a:defRPr sz="900">
                <a:solidFill>
                  <a:schemeClr val="accent6"/>
                </a:solidFill>
              </a:defRPr>
            </a:lvl3pPr>
            <a:lvl4pPr lvl="3" rtl="0">
              <a:spcBef>
                <a:spcPts val="0"/>
              </a:spcBef>
              <a:spcAft>
                <a:spcPts val="0"/>
              </a:spcAft>
              <a:buClr>
                <a:schemeClr val="accent6"/>
              </a:buClr>
              <a:buSzPts val="900"/>
              <a:buNone/>
              <a:defRPr sz="900">
                <a:solidFill>
                  <a:schemeClr val="accent6"/>
                </a:solidFill>
              </a:defRPr>
            </a:lvl4pPr>
            <a:lvl5pPr lvl="4" rtl="0">
              <a:spcBef>
                <a:spcPts val="0"/>
              </a:spcBef>
              <a:spcAft>
                <a:spcPts val="0"/>
              </a:spcAft>
              <a:buClr>
                <a:schemeClr val="accent6"/>
              </a:buClr>
              <a:buSzPts val="900"/>
              <a:buNone/>
              <a:defRPr sz="900">
                <a:solidFill>
                  <a:schemeClr val="accent6"/>
                </a:solidFill>
              </a:defRPr>
            </a:lvl5pPr>
            <a:lvl6pPr lvl="5" rtl="0">
              <a:spcBef>
                <a:spcPts val="0"/>
              </a:spcBef>
              <a:spcAft>
                <a:spcPts val="0"/>
              </a:spcAft>
              <a:buClr>
                <a:schemeClr val="accent6"/>
              </a:buClr>
              <a:buSzPts val="900"/>
              <a:buNone/>
              <a:defRPr sz="900">
                <a:solidFill>
                  <a:schemeClr val="accent6"/>
                </a:solidFill>
              </a:defRPr>
            </a:lvl6pPr>
            <a:lvl7pPr lvl="6" rtl="0">
              <a:spcBef>
                <a:spcPts val="0"/>
              </a:spcBef>
              <a:spcAft>
                <a:spcPts val="0"/>
              </a:spcAft>
              <a:buClr>
                <a:schemeClr val="accent6"/>
              </a:buClr>
              <a:buSzPts val="900"/>
              <a:buNone/>
              <a:defRPr sz="900">
                <a:solidFill>
                  <a:schemeClr val="accent6"/>
                </a:solidFill>
              </a:defRPr>
            </a:lvl7pPr>
            <a:lvl8pPr lvl="7" rtl="0">
              <a:spcBef>
                <a:spcPts val="0"/>
              </a:spcBef>
              <a:spcAft>
                <a:spcPts val="0"/>
              </a:spcAft>
              <a:buClr>
                <a:schemeClr val="accent6"/>
              </a:buClr>
              <a:buSzPts val="900"/>
              <a:buNone/>
              <a:defRPr sz="900">
                <a:solidFill>
                  <a:schemeClr val="accent6"/>
                </a:solidFill>
              </a:defRPr>
            </a:lvl8pPr>
            <a:lvl9pPr lvl="8" rtl="0">
              <a:spcBef>
                <a:spcPts val="0"/>
              </a:spcBef>
              <a:spcAft>
                <a:spcPts val="0"/>
              </a:spcAft>
              <a:buClr>
                <a:schemeClr val="accent6"/>
              </a:buClr>
              <a:buSzPts val="900"/>
              <a:buNone/>
              <a:defRPr sz="900">
                <a:solidFill>
                  <a:schemeClr val="accent6"/>
                </a:solidFill>
              </a:defRPr>
            </a:lvl9pPr>
          </a:lstStyle>
          <a:p/>
        </p:txBody>
      </p:sp>
      <p:sp>
        <p:nvSpPr>
          <p:cNvPr id="109" name="Google Shape;109;p9"/>
          <p:cNvSpPr txBox="1"/>
          <p:nvPr>
            <p:ph idx="17" type="subTitle"/>
          </p:nvPr>
        </p:nvSpPr>
        <p:spPr>
          <a:xfrm>
            <a:off x="736754" y="4382827"/>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000"/>
              <a:buFont typeface="Proxima Nova"/>
              <a:buNone/>
              <a:defRPr sz="10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1000"/>
              <a:buNone/>
              <a:defRPr sz="1000">
                <a:solidFill>
                  <a:schemeClr val="accent6"/>
                </a:solidFill>
              </a:defRPr>
            </a:lvl2pPr>
            <a:lvl3pPr lvl="2" rtl="0">
              <a:spcBef>
                <a:spcPts val="0"/>
              </a:spcBef>
              <a:spcAft>
                <a:spcPts val="0"/>
              </a:spcAft>
              <a:buClr>
                <a:schemeClr val="accent6"/>
              </a:buClr>
              <a:buSzPts val="1000"/>
              <a:buNone/>
              <a:defRPr sz="1000">
                <a:solidFill>
                  <a:schemeClr val="accent6"/>
                </a:solidFill>
              </a:defRPr>
            </a:lvl3pPr>
            <a:lvl4pPr lvl="3" rtl="0">
              <a:spcBef>
                <a:spcPts val="0"/>
              </a:spcBef>
              <a:spcAft>
                <a:spcPts val="0"/>
              </a:spcAft>
              <a:buClr>
                <a:schemeClr val="accent6"/>
              </a:buClr>
              <a:buSzPts val="1000"/>
              <a:buNone/>
              <a:defRPr sz="1000">
                <a:solidFill>
                  <a:schemeClr val="accent6"/>
                </a:solidFill>
              </a:defRPr>
            </a:lvl4pPr>
            <a:lvl5pPr lvl="4" rtl="0">
              <a:spcBef>
                <a:spcPts val="0"/>
              </a:spcBef>
              <a:spcAft>
                <a:spcPts val="0"/>
              </a:spcAft>
              <a:buClr>
                <a:schemeClr val="accent6"/>
              </a:buClr>
              <a:buSzPts val="1000"/>
              <a:buNone/>
              <a:defRPr sz="1000">
                <a:solidFill>
                  <a:schemeClr val="accent6"/>
                </a:solidFill>
              </a:defRPr>
            </a:lvl5pPr>
            <a:lvl6pPr lvl="5" rtl="0">
              <a:spcBef>
                <a:spcPts val="0"/>
              </a:spcBef>
              <a:spcAft>
                <a:spcPts val="0"/>
              </a:spcAft>
              <a:buClr>
                <a:schemeClr val="accent6"/>
              </a:buClr>
              <a:buSzPts val="1000"/>
              <a:buNone/>
              <a:defRPr sz="1000">
                <a:solidFill>
                  <a:schemeClr val="accent6"/>
                </a:solidFill>
              </a:defRPr>
            </a:lvl6pPr>
            <a:lvl7pPr lvl="6" rtl="0">
              <a:spcBef>
                <a:spcPts val="0"/>
              </a:spcBef>
              <a:spcAft>
                <a:spcPts val="0"/>
              </a:spcAft>
              <a:buClr>
                <a:schemeClr val="accent6"/>
              </a:buClr>
              <a:buSzPts val="1000"/>
              <a:buNone/>
              <a:defRPr sz="1000">
                <a:solidFill>
                  <a:schemeClr val="accent6"/>
                </a:solidFill>
              </a:defRPr>
            </a:lvl7pPr>
            <a:lvl8pPr lvl="7" rtl="0">
              <a:spcBef>
                <a:spcPts val="0"/>
              </a:spcBef>
              <a:spcAft>
                <a:spcPts val="0"/>
              </a:spcAft>
              <a:buClr>
                <a:schemeClr val="accent6"/>
              </a:buClr>
              <a:buSzPts val="1000"/>
              <a:buNone/>
              <a:defRPr sz="1000">
                <a:solidFill>
                  <a:schemeClr val="accent6"/>
                </a:solidFill>
              </a:defRPr>
            </a:lvl8pPr>
            <a:lvl9pPr lvl="8" rtl="0">
              <a:spcBef>
                <a:spcPts val="0"/>
              </a:spcBef>
              <a:spcAft>
                <a:spcPts val="0"/>
              </a:spcAft>
              <a:buClr>
                <a:schemeClr val="accent6"/>
              </a:buClr>
              <a:buSzPts val="1000"/>
              <a:buNone/>
              <a:defRPr sz="1000">
                <a:solidFill>
                  <a:schemeClr val="accent6"/>
                </a:solidFill>
              </a:defRPr>
            </a:lvl9pPr>
          </a:lstStyle>
          <a:p/>
        </p:txBody>
      </p:sp>
      <p:sp>
        <p:nvSpPr>
          <p:cNvPr id="110" name="Google Shape;110;p9"/>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111" name="Google Shape;111;p9"/>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112" name="Google Shape;112;p9"/>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113" name="Google Shape;113;p9"/>
          <p:cNvSpPr txBox="1"/>
          <p:nvPr>
            <p:ph idx="18"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114" name="Google Shape;114;p9"/>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115" name="Google Shape;115;p9"/>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pos="27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Process 1 1">
  <p:cSld name="CUSTOM_11_1">
    <p:spTree>
      <p:nvGrpSpPr>
        <p:cNvPr id="116" name="Shape 116"/>
        <p:cNvGrpSpPr/>
        <p:nvPr/>
      </p:nvGrpSpPr>
      <p:grpSpPr>
        <a:xfrm>
          <a:off x="0" y="0"/>
          <a:ext cx="0" cy="0"/>
          <a:chOff x="0" y="0"/>
          <a:chExt cx="0" cy="0"/>
        </a:xfrm>
      </p:grpSpPr>
      <p:sp>
        <p:nvSpPr>
          <p:cNvPr id="117" name="Google Shape;117;p10"/>
          <p:cNvSpPr/>
          <p:nvPr/>
        </p:nvSpPr>
        <p:spPr>
          <a:xfrm flipH="1" rot="10800000">
            <a:off x="428625" y="3996395"/>
            <a:ext cx="7848600" cy="719100"/>
          </a:xfrm>
          <a:prstGeom prst="rect">
            <a:avLst/>
          </a:prstGeom>
          <a:solidFill>
            <a:srgbClr val="0227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118" name="Google Shape;118;p10"/>
          <p:cNvSpPr/>
          <p:nvPr/>
        </p:nvSpPr>
        <p:spPr>
          <a:xfrm flipH="1" rot="10800000">
            <a:off x="428625" y="3283263"/>
            <a:ext cx="7109700" cy="719100"/>
          </a:xfrm>
          <a:prstGeom prst="rect">
            <a:avLst/>
          </a:prstGeom>
          <a:solidFill>
            <a:srgbClr val="305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119" name="Google Shape;119;p10"/>
          <p:cNvSpPr/>
          <p:nvPr/>
        </p:nvSpPr>
        <p:spPr>
          <a:xfrm flipH="1" rot="10800000">
            <a:off x="428625" y="2569854"/>
            <a:ext cx="6528300" cy="719100"/>
          </a:xfrm>
          <a:prstGeom prst="rect">
            <a:avLst/>
          </a:prstGeom>
          <a:solidFill>
            <a:srgbClr val="799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120" name="Google Shape;120;p10"/>
          <p:cNvSpPr/>
          <p:nvPr/>
        </p:nvSpPr>
        <p:spPr>
          <a:xfrm flipH="1" rot="10800000">
            <a:off x="428625" y="1856427"/>
            <a:ext cx="5703600" cy="719100"/>
          </a:xfrm>
          <a:prstGeom prst="rect">
            <a:avLst/>
          </a:prstGeom>
          <a:solidFill>
            <a:srgbClr val="ADC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121" name="Google Shape;121;p10"/>
          <p:cNvSpPr/>
          <p:nvPr/>
        </p:nvSpPr>
        <p:spPr>
          <a:xfrm flipH="1" rot="10800000">
            <a:off x="428625" y="1143000"/>
            <a:ext cx="4785300" cy="719100"/>
          </a:xfrm>
          <a:prstGeom prst="rect">
            <a:avLst/>
          </a:prstGeom>
          <a:solidFill>
            <a:srgbClr val="D0D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122" name="Google Shape;122;p10"/>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123" name="Google Shape;123;p10"/>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124" name="Google Shape;124;p10"/>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125" name="Google Shape;125;p10"/>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126" name="Google Shape;126;p10"/>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127" name="Google Shape;127;p10"/>
          <p:cNvSpPr txBox="1"/>
          <p:nvPr>
            <p:ph idx="2" type="title"/>
          </p:nvPr>
        </p:nvSpPr>
        <p:spPr>
          <a:xfrm>
            <a:off x="736754" y="1306441"/>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
        <p:nvSpPr>
          <p:cNvPr id="128" name="Google Shape;128;p10"/>
          <p:cNvSpPr txBox="1"/>
          <p:nvPr>
            <p:ph idx="1" type="subTitle"/>
          </p:nvPr>
        </p:nvSpPr>
        <p:spPr>
          <a:xfrm>
            <a:off x="736754" y="1529632"/>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000"/>
              <a:buFont typeface="Proxima Nova"/>
              <a:buNone/>
              <a:defRPr sz="10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1000"/>
              <a:buNone/>
              <a:defRPr sz="1000">
                <a:solidFill>
                  <a:schemeClr val="accent6"/>
                </a:solidFill>
              </a:defRPr>
            </a:lvl2pPr>
            <a:lvl3pPr lvl="2" rtl="0">
              <a:spcBef>
                <a:spcPts val="0"/>
              </a:spcBef>
              <a:spcAft>
                <a:spcPts val="0"/>
              </a:spcAft>
              <a:buClr>
                <a:schemeClr val="accent6"/>
              </a:buClr>
              <a:buSzPts val="1000"/>
              <a:buNone/>
              <a:defRPr sz="1000">
                <a:solidFill>
                  <a:schemeClr val="accent6"/>
                </a:solidFill>
              </a:defRPr>
            </a:lvl3pPr>
            <a:lvl4pPr lvl="3" rtl="0">
              <a:spcBef>
                <a:spcPts val="0"/>
              </a:spcBef>
              <a:spcAft>
                <a:spcPts val="0"/>
              </a:spcAft>
              <a:buClr>
                <a:schemeClr val="accent6"/>
              </a:buClr>
              <a:buSzPts val="1000"/>
              <a:buNone/>
              <a:defRPr sz="1000">
                <a:solidFill>
                  <a:schemeClr val="accent6"/>
                </a:solidFill>
              </a:defRPr>
            </a:lvl4pPr>
            <a:lvl5pPr lvl="4" rtl="0">
              <a:spcBef>
                <a:spcPts val="0"/>
              </a:spcBef>
              <a:spcAft>
                <a:spcPts val="0"/>
              </a:spcAft>
              <a:buClr>
                <a:schemeClr val="accent6"/>
              </a:buClr>
              <a:buSzPts val="1000"/>
              <a:buNone/>
              <a:defRPr sz="1000">
                <a:solidFill>
                  <a:schemeClr val="accent6"/>
                </a:solidFill>
              </a:defRPr>
            </a:lvl5pPr>
            <a:lvl6pPr lvl="5" rtl="0">
              <a:spcBef>
                <a:spcPts val="0"/>
              </a:spcBef>
              <a:spcAft>
                <a:spcPts val="0"/>
              </a:spcAft>
              <a:buClr>
                <a:schemeClr val="accent6"/>
              </a:buClr>
              <a:buSzPts val="1000"/>
              <a:buNone/>
              <a:defRPr sz="1000">
                <a:solidFill>
                  <a:schemeClr val="accent6"/>
                </a:solidFill>
              </a:defRPr>
            </a:lvl6pPr>
            <a:lvl7pPr lvl="6" rtl="0">
              <a:spcBef>
                <a:spcPts val="0"/>
              </a:spcBef>
              <a:spcAft>
                <a:spcPts val="0"/>
              </a:spcAft>
              <a:buClr>
                <a:schemeClr val="accent6"/>
              </a:buClr>
              <a:buSzPts val="1000"/>
              <a:buNone/>
              <a:defRPr sz="1000">
                <a:solidFill>
                  <a:schemeClr val="accent6"/>
                </a:solidFill>
              </a:defRPr>
            </a:lvl7pPr>
            <a:lvl8pPr lvl="7" rtl="0">
              <a:spcBef>
                <a:spcPts val="0"/>
              </a:spcBef>
              <a:spcAft>
                <a:spcPts val="0"/>
              </a:spcAft>
              <a:buClr>
                <a:schemeClr val="accent6"/>
              </a:buClr>
              <a:buSzPts val="1000"/>
              <a:buNone/>
              <a:defRPr sz="1000">
                <a:solidFill>
                  <a:schemeClr val="accent6"/>
                </a:solidFill>
              </a:defRPr>
            </a:lvl8pPr>
            <a:lvl9pPr lvl="8" rtl="0">
              <a:spcBef>
                <a:spcPts val="0"/>
              </a:spcBef>
              <a:spcAft>
                <a:spcPts val="0"/>
              </a:spcAft>
              <a:buClr>
                <a:schemeClr val="accent6"/>
              </a:buClr>
              <a:buSzPts val="1000"/>
              <a:buNone/>
              <a:defRPr sz="1000">
                <a:solidFill>
                  <a:schemeClr val="accent6"/>
                </a:solidFill>
              </a:defRPr>
            </a:lvl9pPr>
          </a:lstStyle>
          <a:p/>
        </p:txBody>
      </p:sp>
      <p:sp>
        <p:nvSpPr>
          <p:cNvPr id="129" name="Google Shape;129;p10"/>
          <p:cNvSpPr txBox="1"/>
          <p:nvPr>
            <p:ph idx="3" type="title"/>
          </p:nvPr>
        </p:nvSpPr>
        <p:spPr>
          <a:xfrm>
            <a:off x="736754" y="1993049"/>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
        <p:nvSpPr>
          <p:cNvPr id="130" name="Google Shape;130;p10"/>
          <p:cNvSpPr txBox="1"/>
          <p:nvPr>
            <p:ph idx="4" type="subTitle"/>
          </p:nvPr>
        </p:nvSpPr>
        <p:spPr>
          <a:xfrm>
            <a:off x="736754" y="2216240"/>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000"/>
              <a:buFont typeface="Proxima Nova"/>
              <a:buNone/>
              <a:defRPr sz="10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1000"/>
              <a:buNone/>
              <a:defRPr sz="1000">
                <a:solidFill>
                  <a:schemeClr val="accent6"/>
                </a:solidFill>
              </a:defRPr>
            </a:lvl2pPr>
            <a:lvl3pPr lvl="2" rtl="0">
              <a:spcBef>
                <a:spcPts val="0"/>
              </a:spcBef>
              <a:spcAft>
                <a:spcPts val="0"/>
              </a:spcAft>
              <a:buClr>
                <a:schemeClr val="accent6"/>
              </a:buClr>
              <a:buSzPts val="1000"/>
              <a:buNone/>
              <a:defRPr sz="1000">
                <a:solidFill>
                  <a:schemeClr val="accent6"/>
                </a:solidFill>
              </a:defRPr>
            </a:lvl3pPr>
            <a:lvl4pPr lvl="3" rtl="0">
              <a:spcBef>
                <a:spcPts val="0"/>
              </a:spcBef>
              <a:spcAft>
                <a:spcPts val="0"/>
              </a:spcAft>
              <a:buClr>
                <a:schemeClr val="accent6"/>
              </a:buClr>
              <a:buSzPts val="1000"/>
              <a:buNone/>
              <a:defRPr sz="1000">
                <a:solidFill>
                  <a:schemeClr val="accent6"/>
                </a:solidFill>
              </a:defRPr>
            </a:lvl4pPr>
            <a:lvl5pPr lvl="4" rtl="0">
              <a:spcBef>
                <a:spcPts val="0"/>
              </a:spcBef>
              <a:spcAft>
                <a:spcPts val="0"/>
              </a:spcAft>
              <a:buClr>
                <a:schemeClr val="accent6"/>
              </a:buClr>
              <a:buSzPts val="1000"/>
              <a:buNone/>
              <a:defRPr sz="1000">
                <a:solidFill>
                  <a:schemeClr val="accent6"/>
                </a:solidFill>
              </a:defRPr>
            </a:lvl5pPr>
            <a:lvl6pPr lvl="5" rtl="0">
              <a:spcBef>
                <a:spcPts val="0"/>
              </a:spcBef>
              <a:spcAft>
                <a:spcPts val="0"/>
              </a:spcAft>
              <a:buClr>
                <a:schemeClr val="accent6"/>
              </a:buClr>
              <a:buSzPts val="1000"/>
              <a:buNone/>
              <a:defRPr sz="1000">
                <a:solidFill>
                  <a:schemeClr val="accent6"/>
                </a:solidFill>
              </a:defRPr>
            </a:lvl6pPr>
            <a:lvl7pPr lvl="6" rtl="0">
              <a:spcBef>
                <a:spcPts val="0"/>
              </a:spcBef>
              <a:spcAft>
                <a:spcPts val="0"/>
              </a:spcAft>
              <a:buClr>
                <a:schemeClr val="accent6"/>
              </a:buClr>
              <a:buSzPts val="1000"/>
              <a:buNone/>
              <a:defRPr sz="1000">
                <a:solidFill>
                  <a:schemeClr val="accent6"/>
                </a:solidFill>
              </a:defRPr>
            </a:lvl7pPr>
            <a:lvl8pPr lvl="7" rtl="0">
              <a:spcBef>
                <a:spcPts val="0"/>
              </a:spcBef>
              <a:spcAft>
                <a:spcPts val="0"/>
              </a:spcAft>
              <a:buClr>
                <a:schemeClr val="accent6"/>
              </a:buClr>
              <a:buSzPts val="1000"/>
              <a:buNone/>
              <a:defRPr sz="1000">
                <a:solidFill>
                  <a:schemeClr val="accent6"/>
                </a:solidFill>
              </a:defRPr>
            </a:lvl8pPr>
            <a:lvl9pPr lvl="8" rtl="0">
              <a:spcBef>
                <a:spcPts val="0"/>
              </a:spcBef>
              <a:spcAft>
                <a:spcPts val="0"/>
              </a:spcAft>
              <a:buClr>
                <a:schemeClr val="accent6"/>
              </a:buClr>
              <a:buSzPts val="1000"/>
              <a:buNone/>
              <a:defRPr sz="1000">
                <a:solidFill>
                  <a:schemeClr val="accent6"/>
                </a:solidFill>
              </a:defRPr>
            </a:lvl9pPr>
          </a:lstStyle>
          <a:p/>
        </p:txBody>
      </p:sp>
      <p:sp>
        <p:nvSpPr>
          <p:cNvPr id="131" name="Google Shape;131;p10"/>
          <p:cNvSpPr txBox="1"/>
          <p:nvPr>
            <p:ph idx="5" type="title"/>
          </p:nvPr>
        </p:nvSpPr>
        <p:spPr>
          <a:xfrm>
            <a:off x="736754" y="2706328"/>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600"/>
              <a:buFont typeface="Proxima Nova"/>
              <a:buNone/>
              <a:defRPr b="1" sz="1600">
                <a:solidFill>
                  <a:schemeClr val="lt1"/>
                </a:solidFill>
                <a:latin typeface="Proxima Nova"/>
                <a:ea typeface="Proxima Nova"/>
                <a:cs typeface="Proxima Nova"/>
                <a:sym typeface="Proxima Nova"/>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
        <p:nvSpPr>
          <p:cNvPr id="132" name="Google Shape;132;p10"/>
          <p:cNvSpPr txBox="1"/>
          <p:nvPr>
            <p:ph idx="6" type="subTitle"/>
          </p:nvPr>
        </p:nvSpPr>
        <p:spPr>
          <a:xfrm>
            <a:off x="736754" y="2929519"/>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000"/>
              <a:buFont typeface="Proxima Nova"/>
              <a:buNone/>
              <a:defRPr sz="1000">
                <a:solidFill>
                  <a:schemeClr val="lt1"/>
                </a:solidFill>
                <a:latin typeface="Proxima Nova"/>
                <a:ea typeface="Proxima Nova"/>
                <a:cs typeface="Proxima Nova"/>
                <a:sym typeface="Proxima Nova"/>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133" name="Google Shape;133;p10"/>
          <p:cNvSpPr txBox="1"/>
          <p:nvPr>
            <p:ph idx="7" type="title"/>
          </p:nvPr>
        </p:nvSpPr>
        <p:spPr>
          <a:xfrm>
            <a:off x="736754" y="3419746"/>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600"/>
              <a:buFont typeface="Proxima Nova"/>
              <a:buNone/>
              <a:defRPr b="1" sz="1600">
                <a:solidFill>
                  <a:schemeClr val="lt1"/>
                </a:solidFill>
                <a:latin typeface="Proxima Nova"/>
                <a:ea typeface="Proxima Nova"/>
                <a:cs typeface="Proxima Nova"/>
                <a:sym typeface="Proxima Nova"/>
              </a:defRPr>
            </a:lvl1pPr>
            <a:lvl2pPr lvl="1" rtl="0">
              <a:spcBef>
                <a:spcPts val="0"/>
              </a:spcBef>
              <a:spcAft>
                <a:spcPts val="0"/>
              </a:spcAft>
              <a:buClr>
                <a:schemeClr val="accent6"/>
              </a:buClr>
              <a:buSzPts val="900"/>
              <a:buNone/>
              <a:defRPr sz="900">
                <a:solidFill>
                  <a:schemeClr val="accent6"/>
                </a:solidFill>
              </a:defRPr>
            </a:lvl2pPr>
            <a:lvl3pPr lvl="2" rtl="0">
              <a:spcBef>
                <a:spcPts val="0"/>
              </a:spcBef>
              <a:spcAft>
                <a:spcPts val="0"/>
              </a:spcAft>
              <a:buClr>
                <a:schemeClr val="accent6"/>
              </a:buClr>
              <a:buSzPts val="900"/>
              <a:buNone/>
              <a:defRPr sz="900">
                <a:solidFill>
                  <a:schemeClr val="accent6"/>
                </a:solidFill>
              </a:defRPr>
            </a:lvl3pPr>
            <a:lvl4pPr lvl="3" rtl="0">
              <a:spcBef>
                <a:spcPts val="0"/>
              </a:spcBef>
              <a:spcAft>
                <a:spcPts val="0"/>
              </a:spcAft>
              <a:buClr>
                <a:schemeClr val="accent6"/>
              </a:buClr>
              <a:buSzPts val="900"/>
              <a:buNone/>
              <a:defRPr sz="900">
                <a:solidFill>
                  <a:schemeClr val="accent6"/>
                </a:solidFill>
              </a:defRPr>
            </a:lvl4pPr>
            <a:lvl5pPr lvl="4" rtl="0">
              <a:spcBef>
                <a:spcPts val="0"/>
              </a:spcBef>
              <a:spcAft>
                <a:spcPts val="0"/>
              </a:spcAft>
              <a:buClr>
                <a:schemeClr val="accent6"/>
              </a:buClr>
              <a:buSzPts val="900"/>
              <a:buNone/>
              <a:defRPr sz="900">
                <a:solidFill>
                  <a:schemeClr val="accent6"/>
                </a:solidFill>
              </a:defRPr>
            </a:lvl5pPr>
            <a:lvl6pPr lvl="5" rtl="0">
              <a:spcBef>
                <a:spcPts val="0"/>
              </a:spcBef>
              <a:spcAft>
                <a:spcPts val="0"/>
              </a:spcAft>
              <a:buClr>
                <a:schemeClr val="accent6"/>
              </a:buClr>
              <a:buSzPts val="900"/>
              <a:buNone/>
              <a:defRPr sz="900">
                <a:solidFill>
                  <a:schemeClr val="accent6"/>
                </a:solidFill>
              </a:defRPr>
            </a:lvl6pPr>
            <a:lvl7pPr lvl="6" rtl="0">
              <a:spcBef>
                <a:spcPts val="0"/>
              </a:spcBef>
              <a:spcAft>
                <a:spcPts val="0"/>
              </a:spcAft>
              <a:buClr>
                <a:schemeClr val="accent6"/>
              </a:buClr>
              <a:buSzPts val="900"/>
              <a:buNone/>
              <a:defRPr sz="900">
                <a:solidFill>
                  <a:schemeClr val="accent6"/>
                </a:solidFill>
              </a:defRPr>
            </a:lvl7pPr>
            <a:lvl8pPr lvl="7" rtl="0">
              <a:spcBef>
                <a:spcPts val="0"/>
              </a:spcBef>
              <a:spcAft>
                <a:spcPts val="0"/>
              </a:spcAft>
              <a:buClr>
                <a:schemeClr val="accent6"/>
              </a:buClr>
              <a:buSzPts val="900"/>
              <a:buNone/>
              <a:defRPr sz="900">
                <a:solidFill>
                  <a:schemeClr val="accent6"/>
                </a:solidFill>
              </a:defRPr>
            </a:lvl8pPr>
            <a:lvl9pPr lvl="8" rtl="0">
              <a:spcBef>
                <a:spcPts val="0"/>
              </a:spcBef>
              <a:spcAft>
                <a:spcPts val="0"/>
              </a:spcAft>
              <a:buClr>
                <a:schemeClr val="accent6"/>
              </a:buClr>
              <a:buSzPts val="900"/>
              <a:buNone/>
              <a:defRPr sz="900">
                <a:solidFill>
                  <a:schemeClr val="accent6"/>
                </a:solidFill>
              </a:defRPr>
            </a:lvl9pPr>
          </a:lstStyle>
          <a:p/>
        </p:txBody>
      </p:sp>
      <p:sp>
        <p:nvSpPr>
          <p:cNvPr id="134" name="Google Shape;134;p10"/>
          <p:cNvSpPr txBox="1"/>
          <p:nvPr>
            <p:ph idx="8" type="subTitle"/>
          </p:nvPr>
        </p:nvSpPr>
        <p:spPr>
          <a:xfrm>
            <a:off x="736754" y="3642937"/>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000"/>
              <a:buFont typeface="Proxima Nova"/>
              <a:buNone/>
              <a:defRPr sz="1000">
                <a:solidFill>
                  <a:schemeClr val="lt1"/>
                </a:solidFill>
                <a:latin typeface="Proxima Nova"/>
                <a:ea typeface="Proxima Nova"/>
                <a:cs typeface="Proxima Nova"/>
                <a:sym typeface="Proxima Nova"/>
              </a:defRPr>
            </a:lvl1pPr>
            <a:lvl2pPr lvl="1" rtl="0">
              <a:spcBef>
                <a:spcPts val="0"/>
              </a:spcBef>
              <a:spcAft>
                <a:spcPts val="0"/>
              </a:spcAft>
              <a:buClr>
                <a:schemeClr val="accent6"/>
              </a:buClr>
              <a:buSzPts val="1000"/>
              <a:buNone/>
              <a:defRPr sz="1000">
                <a:solidFill>
                  <a:schemeClr val="accent6"/>
                </a:solidFill>
              </a:defRPr>
            </a:lvl2pPr>
            <a:lvl3pPr lvl="2" rtl="0">
              <a:spcBef>
                <a:spcPts val="0"/>
              </a:spcBef>
              <a:spcAft>
                <a:spcPts val="0"/>
              </a:spcAft>
              <a:buClr>
                <a:schemeClr val="accent6"/>
              </a:buClr>
              <a:buSzPts val="1000"/>
              <a:buNone/>
              <a:defRPr sz="1000">
                <a:solidFill>
                  <a:schemeClr val="accent6"/>
                </a:solidFill>
              </a:defRPr>
            </a:lvl3pPr>
            <a:lvl4pPr lvl="3" rtl="0">
              <a:spcBef>
                <a:spcPts val="0"/>
              </a:spcBef>
              <a:spcAft>
                <a:spcPts val="0"/>
              </a:spcAft>
              <a:buClr>
                <a:schemeClr val="accent6"/>
              </a:buClr>
              <a:buSzPts val="1000"/>
              <a:buNone/>
              <a:defRPr sz="1000">
                <a:solidFill>
                  <a:schemeClr val="accent6"/>
                </a:solidFill>
              </a:defRPr>
            </a:lvl4pPr>
            <a:lvl5pPr lvl="4" rtl="0">
              <a:spcBef>
                <a:spcPts val="0"/>
              </a:spcBef>
              <a:spcAft>
                <a:spcPts val="0"/>
              </a:spcAft>
              <a:buClr>
                <a:schemeClr val="accent6"/>
              </a:buClr>
              <a:buSzPts val="1000"/>
              <a:buNone/>
              <a:defRPr sz="1000">
                <a:solidFill>
                  <a:schemeClr val="accent6"/>
                </a:solidFill>
              </a:defRPr>
            </a:lvl5pPr>
            <a:lvl6pPr lvl="5" rtl="0">
              <a:spcBef>
                <a:spcPts val="0"/>
              </a:spcBef>
              <a:spcAft>
                <a:spcPts val="0"/>
              </a:spcAft>
              <a:buClr>
                <a:schemeClr val="accent6"/>
              </a:buClr>
              <a:buSzPts val="1000"/>
              <a:buNone/>
              <a:defRPr sz="1000">
                <a:solidFill>
                  <a:schemeClr val="accent6"/>
                </a:solidFill>
              </a:defRPr>
            </a:lvl6pPr>
            <a:lvl7pPr lvl="6" rtl="0">
              <a:spcBef>
                <a:spcPts val="0"/>
              </a:spcBef>
              <a:spcAft>
                <a:spcPts val="0"/>
              </a:spcAft>
              <a:buClr>
                <a:schemeClr val="accent6"/>
              </a:buClr>
              <a:buSzPts val="1000"/>
              <a:buNone/>
              <a:defRPr sz="1000">
                <a:solidFill>
                  <a:schemeClr val="accent6"/>
                </a:solidFill>
              </a:defRPr>
            </a:lvl7pPr>
            <a:lvl8pPr lvl="7" rtl="0">
              <a:spcBef>
                <a:spcPts val="0"/>
              </a:spcBef>
              <a:spcAft>
                <a:spcPts val="0"/>
              </a:spcAft>
              <a:buClr>
                <a:schemeClr val="accent6"/>
              </a:buClr>
              <a:buSzPts val="1000"/>
              <a:buNone/>
              <a:defRPr sz="1000">
                <a:solidFill>
                  <a:schemeClr val="accent6"/>
                </a:solidFill>
              </a:defRPr>
            </a:lvl8pPr>
            <a:lvl9pPr lvl="8" rtl="0">
              <a:spcBef>
                <a:spcPts val="0"/>
              </a:spcBef>
              <a:spcAft>
                <a:spcPts val="0"/>
              </a:spcAft>
              <a:buClr>
                <a:schemeClr val="accent6"/>
              </a:buClr>
              <a:buSzPts val="1000"/>
              <a:buNone/>
              <a:defRPr sz="1000">
                <a:solidFill>
                  <a:schemeClr val="accent6"/>
                </a:solidFill>
              </a:defRPr>
            </a:lvl9pPr>
          </a:lstStyle>
          <a:p/>
        </p:txBody>
      </p:sp>
      <p:sp>
        <p:nvSpPr>
          <p:cNvPr id="135" name="Google Shape;135;p10"/>
          <p:cNvSpPr txBox="1"/>
          <p:nvPr>
            <p:ph idx="9" type="title"/>
          </p:nvPr>
        </p:nvSpPr>
        <p:spPr>
          <a:xfrm>
            <a:off x="736754" y="4159636"/>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600"/>
              <a:buFont typeface="Proxima Nova"/>
              <a:buNone/>
              <a:defRPr b="1" sz="1600">
                <a:solidFill>
                  <a:schemeClr val="lt1"/>
                </a:solidFill>
                <a:latin typeface="Proxima Nova"/>
                <a:ea typeface="Proxima Nova"/>
                <a:cs typeface="Proxima Nova"/>
                <a:sym typeface="Proxima Nova"/>
              </a:defRPr>
            </a:lvl1pPr>
            <a:lvl2pPr lvl="1" rtl="0">
              <a:spcBef>
                <a:spcPts val="0"/>
              </a:spcBef>
              <a:spcAft>
                <a:spcPts val="0"/>
              </a:spcAft>
              <a:buClr>
                <a:schemeClr val="accent6"/>
              </a:buClr>
              <a:buSzPts val="900"/>
              <a:buNone/>
              <a:defRPr sz="900">
                <a:solidFill>
                  <a:schemeClr val="accent6"/>
                </a:solidFill>
              </a:defRPr>
            </a:lvl2pPr>
            <a:lvl3pPr lvl="2" rtl="0">
              <a:spcBef>
                <a:spcPts val="0"/>
              </a:spcBef>
              <a:spcAft>
                <a:spcPts val="0"/>
              </a:spcAft>
              <a:buClr>
                <a:schemeClr val="accent6"/>
              </a:buClr>
              <a:buSzPts val="900"/>
              <a:buNone/>
              <a:defRPr sz="900">
                <a:solidFill>
                  <a:schemeClr val="accent6"/>
                </a:solidFill>
              </a:defRPr>
            </a:lvl3pPr>
            <a:lvl4pPr lvl="3" rtl="0">
              <a:spcBef>
                <a:spcPts val="0"/>
              </a:spcBef>
              <a:spcAft>
                <a:spcPts val="0"/>
              </a:spcAft>
              <a:buClr>
                <a:schemeClr val="accent6"/>
              </a:buClr>
              <a:buSzPts val="900"/>
              <a:buNone/>
              <a:defRPr sz="900">
                <a:solidFill>
                  <a:schemeClr val="accent6"/>
                </a:solidFill>
              </a:defRPr>
            </a:lvl4pPr>
            <a:lvl5pPr lvl="4" rtl="0">
              <a:spcBef>
                <a:spcPts val="0"/>
              </a:spcBef>
              <a:spcAft>
                <a:spcPts val="0"/>
              </a:spcAft>
              <a:buClr>
                <a:schemeClr val="accent6"/>
              </a:buClr>
              <a:buSzPts val="900"/>
              <a:buNone/>
              <a:defRPr sz="900">
                <a:solidFill>
                  <a:schemeClr val="accent6"/>
                </a:solidFill>
              </a:defRPr>
            </a:lvl5pPr>
            <a:lvl6pPr lvl="5" rtl="0">
              <a:spcBef>
                <a:spcPts val="0"/>
              </a:spcBef>
              <a:spcAft>
                <a:spcPts val="0"/>
              </a:spcAft>
              <a:buClr>
                <a:schemeClr val="accent6"/>
              </a:buClr>
              <a:buSzPts val="900"/>
              <a:buNone/>
              <a:defRPr sz="900">
                <a:solidFill>
                  <a:schemeClr val="accent6"/>
                </a:solidFill>
              </a:defRPr>
            </a:lvl6pPr>
            <a:lvl7pPr lvl="6" rtl="0">
              <a:spcBef>
                <a:spcPts val="0"/>
              </a:spcBef>
              <a:spcAft>
                <a:spcPts val="0"/>
              </a:spcAft>
              <a:buClr>
                <a:schemeClr val="accent6"/>
              </a:buClr>
              <a:buSzPts val="900"/>
              <a:buNone/>
              <a:defRPr sz="900">
                <a:solidFill>
                  <a:schemeClr val="accent6"/>
                </a:solidFill>
              </a:defRPr>
            </a:lvl7pPr>
            <a:lvl8pPr lvl="7" rtl="0">
              <a:spcBef>
                <a:spcPts val="0"/>
              </a:spcBef>
              <a:spcAft>
                <a:spcPts val="0"/>
              </a:spcAft>
              <a:buClr>
                <a:schemeClr val="accent6"/>
              </a:buClr>
              <a:buSzPts val="900"/>
              <a:buNone/>
              <a:defRPr sz="900">
                <a:solidFill>
                  <a:schemeClr val="accent6"/>
                </a:solidFill>
              </a:defRPr>
            </a:lvl8pPr>
            <a:lvl9pPr lvl="8" rtl="0">
              <a:spcBef>
                <a:spcPts val="0"/>
              </a:spcBef>
              <a:spcAft>
                <a:spcPts val="0"/>
              </a:spcAft>
              <a:buClr>
                <a:schemeClr val="accent6"/>
              </a:buClr>
              <a:buSzPts val="900"/>
              <a:buNone/>
              <a:defRPr sz="900">
                <a:solidFill>
                  <a:schemeClr val="accent6"/>
                </a:solidFill>
              </a:defRPr>
            </a:lvl9pPr>
          </a:lstStyle>
          <a:p/>
        </p:txBody>
      </p:sp>
      <p:sp>
        <p:nvSpPr>
          <p:cNvPr id="136" name="Google Shape;136;p10"/>
          <p:cNvSpPr txBox="1"/>
          <p:nvPr>
            <p:ph idx="13" type="subTitle"/>
          </p:nvPr>
        </p:nvSpPr>
        <p:spPr>
          <a:xfrm>
            <a:off x="736754" y="4382827"/>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000"/>
              <a:buFont typeface="Proxima Nova"/>
              <a:buNone/>
              <a:defRPr sz="1000">
                <a:solidFill>
                  <a:schemeClr val="lt1"/>
                </a:solidFill>
                <a:latin typeface="Proxima Nova"/>
                <a:ea typeface="Proxima Nova"/>
                <a:cs typeface="Proxima Nova"/>
                <a:sym typeface="Proxima Nova"/>
              </a:defRPr>
            </a:lvl1pPr>
            <a:lvl2pPr lvl="1" rtl="0">
              <a:spcBef>
                <a:spcPts val="0"/>
              </a:spcBef>
              <a:spcAft>
                <a:spcPts val="0"/>
              </a:spcAft>
              <a:buClr>
                <a:schemeClr val="accent6"/>
              </a:buClr>
              <a:buSzPts val="1000"/>
              <a:buNone/>
              <a:defRPr sz="1000">
                <a:solidFill>
                  <a:schemeClr val="accent6"/>
                </a:solidFill>
              </a:defRPr>
            </a:lvl2pPr>
            <a:lvl3pPr lvl="2" rtl="0">
              <a:spcBef>
                <a:spcPts val="0"/>
              </a:spcBef>
              <a:spcAft>
                <a:spcPts val="0"/>
              </a:spcAft>
              <a:buClr>
                <a:schemeClr val="accent6"/>
              </a:buClr>
              <a:buSzPts val="1000"/>
              <a:buNone/>
              <a:defRPr sz="1000">
                <a:solidFill>
                  <a:schemeClr val="accent6"/>
                </a:solidFill>
              </a:defRPr>
            </a:lvl3pPr>
            <a:lvl4pPr lvl="3" rtl="0">
              <a:spcBef>
                <a:spcPts val="0"/>
              </a:spcBef>
              <a:spcAft>
                <a:spcPts val="0"/>
              </a:spcAft>
              <a:buClr>
                <a:schemeClr val="accent6"/>
              </a:buClr>
              <a:buSzPts val="1000"/>
              <a:buNone/>
              <a:defRPr sz="1000">
                <a:solidFill>
                  <a:schemeClr val="accent6"/>
                </a:solidFill>
              </a:defRPr>
            </a:lvl4pPr>
            <a:lvl5pPr lvl="4" rtl="0">
              <a:spcBef>
                <a:spcPts val="0"/>
              </a:spcBef>
              <a:spcAft>
                <a:spcPts val="0"/>
              </a:spcAft>
              <a:buClr>
                <a:schemeClr val="accent6"/>
              </a:buClr>
              <a:buSzPts val="1000"/>
              <a:buNone/>
              <a:defRPr sz="1000">
                <a:solidFill>
                  <a:schemeClr val="accent6"/>
                </a:solidFill>
              </a:defRPr>
            </a:lvl5pPr>
            <a:lvl6pPr lvl="5" rtl="0">
              <a:spcBef>
                <a:spcPts val="0"/>
              </a:spcBef>
              <a:spcAft>
                <a:spcPts val="0"/>
              </a:spcAft>
              <a:buClr>
                <a:schemeClr val="accent6"/>
              </a:buClr>
              <a:buSzPts val="1000"/>
              <a:buNone/>
              <a:defRPr sz="1000">
                <a:solidFill>
                  <a:schemeClr val="accent6"/>
                </a:solidFill>
              </a:defRPr>
            </a:lvl6pPr>
            <a:lvl7pPr lvl="6" rtl="0">
              <a:spcBef>
                <a:spcPts val="0"/>
              </a:spcBef>
              <a:spcAft>
                <a:spcPts val="0"/>
              </a:spcAft>
              <a:buClr>
                <a:schemeClr val="accent6"/>
              </a:buClr>
              <a:buSzPts val="1000"/>
              <a:buNone/>
              <a:defRPr sz="1000">
                <a:solidFill>
                  <a:schemeClr val="accent6"/>
                </a:solidFill>
              </a:defRPr>
            </a:lvl7pPr>
            <a:lvl8pPr lvl="7" rtl="0">
              <a:spcBef>
                <a:spcPts val="0"/>
              </a:spcBef>
              <a:spcAft>
                <a:spcPts val="0"/>
              </a:spcAft>
              <a:buClr>
                <a:schemeClr val="accent6"/>
              </a:buClr>
              <a:buSzPts val="1000"/>
              <a:buNone/>
              <a:defRPr sz="1000">
                <a:solidFill>
                  <a:schemeClr val="accent6"/>
                </a:solidFill>
              </a:defRPr>
            </a:lvl8pPr>
            <a:lvl9pPr lvl="8" rtl="0">
              <a:spcBef>
                <a:spcPts val="0"/>
              </a:spcBef>
              <a:spcAft>
                <a:spcPts val="0"/>
              </a:spcAft>
              <a:buClr>
                <a:schemeClr val="accent6"/>
              </a:buClr>
              <a:buSzPts val="1000"/>
              <a:buNone/>
              <a:defRPr sz="1000">
                <a:solidFill>
                  <a:schemeClr val="accent6"/>
                </a:solidFill>
              </a:defRPr>
            </a:lvl9pPr>
          </a:lstStyle>
          <a:p/>
        </p:txBody>
      </p:sp>
      <p:sp>
        <p:nvSpPr>
          <p:cNvPr id="137" name="Google Shape;137;p10"/>
          <p:cNvSpPr txBox="1"/>
          <p:nvPr>
            <p:ph idx="14" type="title"/>
          </p:nvPr>
        </p:nvSpPr>
        <p:spPr>
          <a:xfrm>
            <a:off x="6483782" y="4279779"/>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lt1"/>
              </a:buClr>
              <a:buSzPts val="800"/>
              <a:buFont typeface="Proxima Nova"/>
              <a:buNone/>
              <a:defRPr b="1" sz="800">
                <a:solidFill>
                  <a:schemeClr val="lt1"/>
                </a:solidFill>
                <a:latin typeface="Proxima Nova"/>
                <a:ea typeface="Proxima Nova"/>
                <a:cs typeface="Proxima Nova"/>
                <a:sym typeface="Proxima Nova"/>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p:txBody>
      </p:sp>
      <p:sp>
        <p:nvSpPr>
          <p:cNvPr id="138" name="Google Shape;138;p10"/>
          <p:cNvSpPr txBox="1"/>
          <p:nvPr>
            <p:ph idx="15" type="title"/>
          </p:nvPr>
        </p:nvSpPr>
        <p:spPr>
          <a:xfrm>
            <a:off x="5747280" y="3566517"/>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lt1"/>
              </a:buClr>
              <a:buSzPts val="800"/>
              <a:buFont typeface="Proxima Nova"/>
              <a:buNone/>
              <a:defRPr b="1" sz="800">
                <a:solidFill>
                  <a:schemeClr val="lt1"/>
                </a:solidFill>
                <a:latin typeface="Proxima Nova"/>
                <a:ea typeface="Proxima Nova"/>
                <a:cs typeface="Proxima Nova"/>
                <a:sym typeface="Proxima Nova"/>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p:txBody>
      </p:sp>
      <p:sp>
        <p:nvSpPr>
          <p:cNvPr id="139" name="Google Shape;139;p10"/>
          <p:cNvSpPr txBox="1"/>
          <p:nvPr>
            <p:ph idx="16" type="title"/>
          </p:nvPr>
        </p:nvSpPr>
        <p:spPr>
          <a:xfrm>
            <a:off x="5165790" y="2853229"/>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lt1"/>
              </a:buClr>
              <a:buSzPts val="800"/>
              <a:buFont typeface="Proxima Nova"/>
              <a:buNone/>
              <a:defRPr b="1" sz="800">
                <a:solidFill>
                  <a:schemeClr val="lt1"/>
                </a:solidFill>
                <a:latin typeface="Proxima Nova"/>
                <a:ea typeface="Proxima Nova"/>
                <a:cs typeface="Proxima Nova"/>
                <a:sym typeface="Proxima Nova"/>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p:txBody>
      </p:sp>
      <p:sp>
        <p:nvSpPr>
          <p:cNvPr id="140" name="Google Shape;140;p10"/>
          <p:cNvSpPr txBox="1"/>
          <p:nvPr>
            <p:ph idx="17" type="title"/>
          </p:nvPr>
        </p:nvSpPr>
        <p:spPr>
          <a:xfrm>
            <a:off x="4341170" y="2139811"/>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accent6"/>
              </a:buClr>
              <a:buSzPts val="800"/>
              <a:buFont typeface="Proxima Nova"/>
              <a:buNone/>
              <a:defRPr b="1" sz="8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700"/>
              <a:buNone/>
              <a:defRPr sz="700">
                <a:solidFill>
                  <a:schemeClr val="accent6"/>
                </a:solidFill>
              </a:defRPr>
            </a:lvl2pPr>
            <a:lvl3pPr lvl="2" rtl="0">
              <a:spcBef>
                <a:spcPts val="0"/>
              </a:spcBef>
              <a:spcAft>
                <a:spcPts val="0"/>
              </a:spcAft>
              <a:buClr>
                <a:schemeClr val="accent6"/>
              </a:buClr>
              <a:buSzPts val="700"/>
              <a:buNone/>
              <a:defRPr sz="700">
                <a:solidFill>
                  <a:schemeClr val="accent6"/>
                </a:solidFill>
              </a:defRPr>
            </a:lvl3pPr>
            <a:lvl4pPr lvl="3" rtl="0">
              <a:spcBef>
                <a:spcPts val="0"/>
              </a:spcBef>
              <a:spcAft>
                <a:spcPts val="0"/>
              </a:spcAft>
              <a:buClr>
                <a:schemeClr val="accent6"/>
              </a:buClr>
              <a:buSzPts val="700"/>
              <a:buNone/>
              <a:defRPr sz="700">
                <a:solidFill>
                  <a:schemeClr val="accent6"/>
                </a:solidFill>
              </a:defRPr>
            </a:lvl4pPr>
            <a:lvl5pPr lvl="4" rtl="0">
              <a:spcBef>
                <a:spcPts val="0"/>
              </a:spcBef>
              <a:spcAft>
                <a:spcPts val="0"/>
              </a:spcAft>
              <a:buClr>
                <a:schemeClr val="accent6"/>
              </a:buClr>
              <a:buSzPts val="700"/>
              <a:buNone/>
              <a:defRPr sz="700">
                <a:solidFill>
                  <a:schemeClr val="accent6"/>
                </a:solidFill>
              </a:defRPr>
            </a:lvl5pPr>
            <a:lvl6pPr lvl="5" rtl="0">
              <a:spcBef>
                <a:spcPts val="0"/>
              </a:spcBef>
              <a:spcAft>
                <a:spcPts val="0"/>
              </a:spcAft>
              <a:buClr>
                <a:schemeClr val="accent6"/>
              </a:buClr>
              <a:buSzPts val="700"/>
              <a:buNone/>
              <a:defRPr sz="700">
                <a:solidFill>
                  <a:schemeClr val="accent6"/>
                </a:solidFill>
              </a:defRPr>
            </a:lvl6pPr>
            <a:lvl7pPr lvl="6" rtl="0">
              <a:spcBef>
                <a:spcPts val="0"/>
              </a:spcBef>
              <a:spcAft>
                <a:spcPts val="0"/>
              </a:spcAft>
              <a:buClr>
                <a:schemeClr val="accent6"/>
              </a:buClr>
              <a:buSzPts val="700"/>
              <a:buNone/>
              <a:defRPr sz="700">
                <a:solidFill>
                  <a:schemeClr val="accent6"/>
                </a:solidFill>
              </a:defRPr>
            </a:lvl7pPr>
            <a:lvl8pPr lvl="7" rtl="0">
              <a:spcBef>
                <a:spcPts val="0"/>
              </a:spcBef>
              <a:spcAft>
                <a:spcPts val="0"/>
              </a:spcAft>
              <a:buClr>
                <a:schemeClr val="accent6"/>
              </a:buClr>
              <a:buSzPts val="700"/>
              <a:buNone/>
              <a:defRPr sz="700">
                <a:solidFill>
                  <a:schemeClr val="accent6"/>
                </a:solidFill>
              </a:defRPr>
            </a:lvl8pPr>
            <a:lvl9pPr lvl="8" rtl="0">
              <a:spcBef>
                <a:spcPts val="0"/>
              </a:spcBef>
              <a:spcAft>
                <a:spcPts val="0"/>
              </a:spcAft>
              <a:buClr>
                <a:schemeClr val="accent6"/>
              </a:buClr>
              <a:buSzPts val="700"/>
              <a:buNone/>
              <a:defRPr sz="700">
                <a:solidFill>
                  <a:schemeClr val="accent6"/>
                </a:solidFill>
              </a:defRPr>
            </a:lvl9pPr>
          </a:lstStyle>
          <a:p/>
        </p:txBody>
      </p:sp>
      <p:sp>
        <p:nvSpPr>
          <p:cNvPr id="141" name="Google Shape;141;p10"/>
          <p:cNvSpPr txBox="1"/>
          <p:nvPr>
            <p:ph idx="18" type="title"/>
          </p:nvPr>
        </p:nvSpPr>
        <p:spPr>
          <a:xfrm>
            <a:off x="3414836" y="1399922"/>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accent6"/>
              </a:buClr>
              <a:buSzPts val="800"/>
              <a:buFont typeface="Proxima Nova"/>
              <a:buNone/>
              <a:defRPr b="1" sz="8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700"/>
              <a:buNone/>
              <a:defRPr sz="700">
                <a:solidFill>
                  <a:schemeClr val="accent6"/>
                </a:solidFill>
              </a:defRPr>
            </a:lvl2pPr>
            <a:lvl3pPr lvl="2" rtl="0">
              <a:spcBef>
                <a:spcPts val="0"/>
              </a:spcBef>
              <a:spcAft>
                <a:spcPts val="0"/>
              </a:spcAft>
              <a:buClr>
                <a:schemeClr val="accent6"/>
              </a:buClr>
              <a:buSzPts val="700"/>
              <a:buNone/>
              <a:defRPr sz="700">
                <a:solidFill>
                  <a:schemeClr val="accent6"/>
                </a:solidFill>
              </a:defRPr>
            </a:lvl3pPr>
            <a:lvl4pPr lvl="3" rtl="0">
              <a:spcBef>
                <a:spcPts val="0"/>
              </a:spcBef>
              <a:spcAft>
                <a:spcPts val="0"/>
              </a:spcAft>
              <a:buClr>
                <a:schemeClr val="accent6"/>
              </a:buClr>
              <a:buSzPts val="700"/>
              <a:buNone/>
              <a:defRPr sz="700">
                <a:solidFill>
                  <a:schemeClr val="accent6"/>
                </a:solidFill>
              </a:defRPr>
            </a:lvl4pPr>
            <a:lvl5pPr lvl="4" rtl="0">
              <a:spcBef>
                <a:spcPts val="0"/>
              </a:spcBef>
              <a:spcAft>
                <a:spcPts val="0"/>
              </a:spcAft>
              <a:buClr>
                <a:schemeClr val="accent6"/>
              </a:buClr>
              <a:buSzPts val="700"/>
              <a:buNone/>
              <a:defRPr sz="700">
                <a:solidFill>
                  <a:schemeClr val="accent6"/>
                </a:solidFill>
              </a:defRPr>
            </a:lvl5pPr>
            <a:lvl6pPr lvl="5" rtl="0">
              <a:spcBef>
                <a:spcPts val="0"/>
              </a:spcBef>
              <a:spcAft>
                <a:spcPts val="0"/>
              </a:spcAft>
              <a:buClr>
                <a:schemeClr val="accent6"/>
              </a:buClr>
              <a:buSzPts val="700"/>
              <a:buNone/>
              <a:defRPr sz="700">
                <a:solidFill>
                  <a:schemeClr val="accent6"/>
                </a:solidFill>
              </a:defRPr>
            </a:lvl6pPr>
            <a:lvl7pPr lvl="6" rtl="0">
              <a:spcBef>
                <a:spcPts val="0"/>
              </a:spcBef>
              <a:spcAft>
                <a:spcPts val="0"/>
              </a:spcAft>
              <a:buClr>
                <a:schemeClr val="accent6"/>
              </a:buClr>
              <a:buSzPts val="700"/>
              <a:buNone/>
              <a:defRPr sz="700">
                <a:solidFill>
                  <a:schemeClr val="accent6"/>
                </a:solidFill>
              </a:defRPr>
            </a:lvl7pPr>
            <a:lvl8pPr lvl="7" rtl="0">
              <a:spcBef>
                <a:spcPts val="0"/>
              </a:spcBef>
              <a:spcAft>
                <a:spcPts val="0"/>
              </a:spcAft>
              <a:buClr>
                <a:schemeClr val="accent6"/>
              </a:buClr>
              <a:buSzPts val="700"/>
              <a:buNone/>
              <a:defRPr sz="700">
                <a:solidFill>
                  <a:schemeClr val="accent6"/>
                </a:solidFill>
              </a:defRPr>
            </a:lvl8pPr>
            <a:lvl9pPr lvl="8" rtl="0">
              <a:spcBef>
                <a:spcPts val="0"/>
              </a:spcBef>
              <a:spcAft>
                <a:spcPts val="0"/>
              </a:spcAft>
              <a:buClr>
                <a:schemeClr val="accent6"/>
              </a:buClr>
              <a:buSzPts val="700"/>
              <a:buNone/>
              <a:defRPr sz="700">
                <a:solidFill>
                  <a:schemeClr val="accent6"/>
                </a:solidFill>
              </a:defRPr>
            </a:lvl9pPr>
          </a:lstStyle>
          <a:p/>
        </p:txBody>
      </p:sp>
      <p:sp>
        <p:nvSpPr>
          <p:cNvPr id="142" name="Google Shape;142;p10"/>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tr-T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pos="270">
          <p15:clr>
            <a:srgbClr val="FA7B17"/>
          </p15:clr>
        </p15:guide>
      </p15:sldGuideLst>
    </p:ext>
  </p:extLst>
</p:sldLayout>
</file>

<file path=ppt/slideMasters/_rels/slideMaster1.xml.rels><?xml version="1.0" encoding="utf-8"?>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1.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70">
          <p15:clr>
            <a:srgbClr val="EA4335"/>
          </p15:clr>
        </p15:guide>
        <p15:guide id="2" pos="5214">
          <p15:clr>
            <a:srgbClr val="EA4335"/>
          </p15:clr>
        </p15:guide>
        <p15:guide id="3" orient="horz" pos="436">
          <p15:clr>
            <a:srgbClr val="EA4335"/>
          </p15:clr>
        </p15:guide>
        <p15:guide id="4" orient="horz" pos="2970">
          <p15:clr>
            <a:srgbClr val="EA4335"/>
          </p15:clr>
        </p15:guide>
        <p15:guide id="5" orient="horz" pos="720">
          <p15:clr>
            <a:srgbClr val="EA4335"/>
          </p15:clr>
        </p15:guide>
        <p15:guide id="6" orient="horz" pos="864">
          <p15:clr>
            <a:srgbClr val="EA4335"/>
          </p15:clr>
        </p15:guide>
        <p15:guide id="7" pos="5468">
          <p15:clr>
            <a:srgbClr val="EA4335"/>
          </p15:clr>
        </p15:guide>
      </p15:sldGuideLst>
    </p:ext>
  </p:ext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55.png"/><Relationship Id="rId9"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3.png"/><Relationship Id="rId8" Type="http://schemas.openxmlformats.org/officeDocument/2006/relationships/image" Target="../media/image21.png"/><Relationship Id="rId11" Type="http://schemas.openxmlformats.org/officeDocument/2006/relationships/image" Target="../media/image29.png"/><Relationship Id="rId10" Type="http://schemas.openxmlformats.org/officeDocument/2006/relationships/image" Target="../media/image2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merchantfaq.wish.com/hc/en-us/articles/115002117074" TargetMode="External"/><Relationship Id="rId4" Type="http://schemas.openxmlformats.org/officeDocument/2006/relationships/hyperlink" Target="https://merchantfaq.wish.com/hc/en-us/articles/360011669513-What-sub-regions-can-I-enable-or-disable-within-a-destination-country-" TargetMode="External"/><Relationship Id="rId9" Type="http://schemas.openxmlformats.org/officeDocument/2006/relationships/hyperlink" Target="https://merchantfaq.wish.com/hc/en-us/articles/360000107813-List-of-Shipping-Countries-Regions" TargetMode="External"/><Relationship Id="rId5" Type="http://schemas.openxmlformats.org/officeDocument/2006/relationships/hyperlink" Target="https://merchantfaq.wish.com/hc/en-us/articles/204529848-How-Do-I-Add-Products-" TargetMode="External"/><Relationship Id="rId6" Type="http://schemas.openxmlformats.org/officeDocument/2006/relationships/hyperlink" Target="https://merchantfaq.wish.com/hc/en-us/articles/360011669513-What-sub-regions-can-I-enable-or-disable-within-a-destination-country-" TargetMode="External"/><Relationship Id="rId7" Type="http://schemas.openxmlformats.org/officeDocument/2006/relationships/hyperlink" Target="https://merchantfaq.wish.com/hc/en-us/articles/360059361593-Customize-shipping-price-and-max-delivery-days-to-increase-customer-conversion-and-product-sales" TargetMode="External"/><Relationship Id="rId8" Type="http://schemas.openxmlformats.org/officeDocument/2006/relationships/hyperlink" Target="https://merchantfaq.wish.com/hc/en-us/articles/204529768-How-do-I-edit-the-quantity-or-inventory-for-my-products-"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34.png"/><Relationship Id="rId5" Type="http://schemas.openxmlformats.org/officeDocument/2006/relationships/image" Target="../media/image2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33.png"/><Relationship Id="rId5" Type="http://schemas.openxmlformats.org/officeDocument/2006/relationships/image" Target="../media/image37.png"/><Relationship Id="rId6" Type="http://schemas.openxmlformats.org/officeDocument/2006/relationships/image" Target="../media/image3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merchantfaq.wish.com/hc/en-us/sections/360010589054" TargetMode="External"/><Relationship Id="rId4" Type="http://schemas.openxmlformats.org/officeDocument/2006/relationships/hyperlink" Target="https://merchantfaq.wish.com/hc/en-us/articles/205212517-What-Payment-Options-Exist-On-Wish-"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merchantfaq.wish.com/hc/en-us/articles/231264967" TargetMode="External"/><Relationship Id="rId4" Type="http://schemas.openxmlformats.org/officeDocument/2006/relationships/hyperlink" Target="https://merchant.wish.com/policy#wish_express" TargetMode="External"/><Relationship Id="rId5" Type="http://schemas.openxmlformats.org/officeDocument/2006/relationships/image" Target="../media/image44.png"/><Relationship Id="rId6" Type="http://schemas.openxmlformats.org/officeDocument/2006/relationships/image" Target="../media/image48.png"/><Relationship Id="rId7" Type="http://schemas.openxmlformats.org/officeDocument/2006/relationships/image" Target="../media/image40.png"/><Relationship Id="rId8" Type="http://schemas.openxmlformats.org/officeDocument/2006/relationships/image" Target="../media/image4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merchant.wish.com/policy#wish_express" TargetMode="External"/><Relationship Id="rId4" Type="http://schemas.openxmlformats.org/officeDocument/2006/relationships/hyperlink" Target="https://merchantfaq.wish.com/hc/en-us/articles/360059361593-Customize-shipping-price-and-max-delivery-days-to-increase-customer-conversion-and-product-sales" TargetMode="External"/><Relationship Id="rId5" Type="http://schemas.openxmlformats.org/officeDocument/2006/relationships/hyperlink" Target="https://merchant.wish.com/documentation/shippingproviders"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merchantfaq.wish.com/hc/en-us/articles/360050732014-Wish-Returns-Program-Overview-applicable-to-all-supported-countries-regions-" TargetMode="External"/><Relationship Id="rId4" Type="http://schemas.openxmlformats.org/officeDocument/2006/relationships/image" Target="../media/image35.png"/><Relationship Id="rId5" Type="http://schemas.openxmlformats.org/officeDocument/2006/relationships/hyperlink" Target="https://merchant.wish.com/policy#10.2"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merchant.wish.com/documentation/shippingproviders" TargetMode="External"/><Relationship Id="rId4" Type="http://schemas.openxmlformats.org/officeDocument/2006/relationships/hyperlink" Target="https://merchant.wish.com/confirmed-delivery-policy" TargetMode="External"/><Relationship Id="rId5" Type="http://schemas.openxmlformats.org/officeDocument/2006/relationships/hyperlink" Target="https://merchant.wish.com/policy#fulfillment" TargetMode="External"/><Relationship Id="rId6" Type="http://schemas.openxmlformats.org/officeDocument/2006/relationships/hyperlink" Target="https://merchantfaq.wish.com/hc/en-us/articles/1260800536970-Which-international-shipping-carrier-should-I-select-based-on-an-order-s-origin-country-region-and-destination-country-region-" TargetMode="External"/><Relationship Id="rId7" Type="http://schemas.openxmlformats.org/officeDocument/2006/relationships/hyperlink" Target="https://merchant.wish.com/documentation/confirmeddeliveryshippingcarriers" TargetMode="External"/><Relationship Id="rId8" Type="http://schemas.openxmlformats.org/officeDocument/2006/relationships/image" Target="../media/image3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merchantfaq.wish.com/hc/en-us/articles/4401778335771-Fulfillment-By-Wish-FBW-overview" TargetMode="External"/><Relationship Id="rId4" Type="http://schemas.openxmlformats.org/officeDocument/2006/relationships/hyperlink" Target="https://merchant.wish.com/fbw/tos" TargetMode="External"/><Relationship Id="rId9" Type="http://schemas.openxmlformats.org/officeDocument/2006/relationships/image" Target="../media/image40.png"/><Relationship Id="rId5" Type="http://schemas.openxmlformats.org/officeDocument/2006/relationships/hyperlink" Target="https://merchant.wish.com/fbw/fees" TargetMode="External"/><Relationship Id="rId6" Type="http://schemas.openxmlformats.org/officeDocument/2006/relationships/hyperlink" Target="https://merchant.wish.com/fbw/fees" TargetMode="External"/><Relationship Id="rId7" Type="http://schemas.openxmlformats.org/officeDocument/2006/relationships/hyperlink" Target="https://merchant.wish.com/fbw/fees" TargetMode="External"/><Relationship Id="rId8" Type="http://schemas.openxmlformats.org/officeDocument/2006/relationships/image" Target="../media/image44.png"/><Relationship Id="rId11" Type="http://schemas.openxmlformats.org/officeDocument/2006/relationships/image" Target="../media/image43.png"/><Relationship Id="rId10" Type="http://schemas.openxmlformats.org/officeDocument/2006/relationships/image" Target="../media/image3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merchant.wish.com/create-shipping-plan?shipmentType=FBW" TargetMode="External"/><Relationship Id="rId4" Type="http://schemas.openxmlformats.org/officeDocument/2006/relationships/hyperlink" Target="https://merchantfaq.wish.com/hc/en-us/articles/4401778335771-Fulfillment-By-Wish-FBW-overview" TargetMode="External"/><Relationship Id="rId5" Type="http://schemas.openxmlformats.org/officeDocument/2006/relationships/hyperlink" Target="https://merchant.wish.com/create-shipping-plan?shipmentType=FBW" TargetMode="External"/><Relationship Id="rId6" Type="http://schemas.openxmlformats.org/officeDocument/2006/relationships/hyperlink" Target="https://merchantfaq.wish.com/hc/en-us/articles/360008008674" TargetMode="External"/><Relationship Id="rId7" Type="http://schemas.openxmlformats.org/officeDocument/2006/relationships/hyperlink" Target="https://merchant.wish.com/welcome-v2?next=%2Ffbw%2Fshipping-plans%2Faction-required"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merchant.wish.com/fbw/fees" TargetMode="External"/><Relationship Id="rId4" Type="http://schemas.openxmlformats.org/officeDocument/2006/relationships/hyperlink" Target="https://merchantfaq.wish.com/hc/en-us/articles/360009318353-FBW-Product-Selection-and-Shipping-Guide" TargetMode="External"/><Relationship Id="rId5" Type="http://schemas.openxmlformats.org/officeDocument/2006/relationships/slide" Target="/ppt/slides/slide23.xml"/><Relationship Id="rId6" Type="http://schemas.openxmlformats.org/officeDocument/2006/relationships/slide" Target="/ppt/slides/slide2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www.wish.com/return_policy?hide_login_modal=true" TargetMode="External"/><Relationship Id="rId4" Type="http://schemas.openxmlformats.org/officeDocument/2006/relationships/image" Target="../media/image41.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merchantfaq.wish.com/hc/en-us/articles/360050732014" TargetMode="External"/><Relationship Id="rId4" Type="http://schemas.openxmlformats.org/officeDocument/2006/relationships/hyperlink" Target="https://merchantfaq.wish.com/hc/en-us/articles/360050732014"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merchantfaq.wish.com/hc/en-us/articles/360050732014-Wish-Returns-Program-Overview-applicable-to-all-supported-countries-regions-" TargetMode="External"/><Relationship Id="rId4" Type="http://schemas.openxmlformats.org/officeDocument/2006/relationships/hyperlink" Target="https://merchant.wish.com/product" TargetMode="External"/><Relationship Id="rId5" Type="http://schemas.openxmlformats.org/officeDocument/2006/relationships/hyperlink" Target="https://merchantfaq.wish.com/hc/en-us/articles/360050724794" TargetMode="External"/><Relationship Id="rId6" Type="http://schemas.openxmlformats.org/officeDocument/2006/relationships/hyperlink" Target="https://merchantfaq.wish.com/hc/en-us/articles/360050724814" TargetMode="External"/><Relationship Id="rId7" Type="http://schemas.openxmlformats.org/officeDocument/2006/relationships/hyperlink" Target="https://merchantfaq.wish.com/hc/en-us/articles/360051491053" TargetMode="External"/><Relationship Id="rId8" Type="http://schemas.openxmlformats.org/officeDocument/2006/relationships/image" Target="../media/image50.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merchantfaq.wish.com/hc/en-us/articles/360050732014-Wish-Returns-Program-Overview-applicable-to-all-supported-countries-regions-" TargetMode="Externa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45.png"/><Relationship Id="rId4" Type="http://schemas.openxmlformats.org/officeDocument/2006/relationships/image" Target="../media/image5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merchant.wish.com/policy/inappropriate-reasons/42" TargetMode="External"/><Relationship Id="rId4" Type="http://schemas.openxmlformats.org/officeDocument/2006/relationships/hyperlink" Target="https://merchant.wish.com/policy/inappropriate-reasons/42"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merchant.wish.com/documentation/countries_regions" TargetMode="External"/><Relationship Id="rId4" Type="http://schemas.openxmlformats.org/officeDocument/2006/relationships/image" Target="../media/image2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worldstandards.eu/electricity/plugs-and-sockets/" TargetMode="External"/><Relationship Id="rId4" Type="http://schemas.openxmlformats.org/officeDocument/2006/relationships/hyperlink" Target="https://merchantfaq.wish.com/hc/en-us/articles/360048965333-Size-Chart-FAQ" TargetMode="External"/><Relationship Id="rId5" Type="http://schemas.openxmlformats.org/officeDocument/2006/relationships/image" Target="../media/image26.png"/><Relationship Id="rId6" Type="http://schemas.openxmlformats.org/officeDocument/2006/relationships/image" Target="../media/image1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merchantfaq.wish.com/hc/en-us/articles/1260800324169-Consumer-Rights-in-Europe" TargetMode="External"/><Relationship Id="rId4" Type="http://schemas.openxmlformats.org/officeDocument/2006/relationships/hyperlink" Target="https://merchantfaq.wish.com/hc/en-us/articles/1260805801570" TargetMode="External"/><Relationship Id="rId9" Type="http://schemas.openxmlformats.org/officeDocument/2006/relationships/hyperlink" Target="https://merchantfaq.wish.com/hc/en-us/articles/1260800792790-How-to-fulfill-orders-shipping-outside-of-the-UK-to-the-UK-" TargetMode="External"/><Relationship Id="rId5" Type="http://schemas.openxmlformats.org/officeDocument/2006/relationships/hyperlink" Target="https://merchantfaq.wish.com/hc/en-us/articles/360020542793" TargetMode="External"/><Relationship Id="rId6" Type="http://schemas.openxmlformats.org/officeDocument/2006/relationships/hyperlink" Target="https://merchantfaq.wish.com/hc/en-us/articles/205211777-Prohibited-Product-Listings" TargetMode="External"/><Relationship Id="rId7" Type="http://schemas.openxmlformats.org/officeDocument/2006/relationships/hyperlink" Target="https://merchantfaq.wish.com/hc/en-us/articles/205211777-Prohibited-Product-Listings" TargetMode="External"/><Relationship Id="rId8" Type="http://schemas.openxmlformats.org/officeDocument/2006/relationships/hyperlink" Target="https://merchant.wish.com/policy/inappropriate-reasons/42"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merchantfaq.wish.com/hc/en-us/articles/360023802034-Export-Tax-Report-Feature" TargetMode="External"/><Relationship Id="rId4" Type="http://schemas.openxmlformats.org/officeDocument/2006/relationships/hyperlink" Target="https://merchantfaq.wish.com/hc/en-us/sections/360003907914-Tax-Settings" TargetMode="External"/><Relationship Id="rId5" Type="http://schemas.openxmlformats.org/officeDocument/2006/relationships/hyperlink" Target="https://merchantfaq.wish.com/hc/en-us/sections/1260803060770" TargetMode="External"/><Relationship Id="rId6" Type="http://schemas.openxmlformats.org/officeDocument/2006/relationships/hyperlink" Target="https://merchant.wish.com/tax/policy" TargetMode="External"/><Relationship Id="rId7" Type="http://schemas.openxmlformats.org/officeDocument/2006/relationships/hyperlink" Target="https://merchantfaq.wish.com/hc/en-us/articles/360020542793"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51.png"/><Relationship Id="rId5" Type="http://schemas.openxmlformats.org/officeDocument/2006/relationships/hyperlink" Target="https://merchant.wish.com/tax/settings" TargetMode="External"/><Relationship Id="rId6" Type="http://schemas.openxmlformats.org/officeDocument/2006/relationships/hyperlink" Target="https://merchantfaq.wish.com/hc/en-us/articles/360020810773-Tax-Definitions-and-Calculations-FAQ"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454" name="Shape 454"/>
        <p:cNvGrpSpPr/>
        <p:nvPr/>
      </p:nvGrpSpPr>
      <p:grpSpPr>
        <a:xfrm>
          <a:off x="0" y="0"/>
          <a:ext cx="0" cy="0"/>
          <a:chOff x="0" y="0"/>
          <a:chExt cx="0" cy="0"/>
        </a:xfrm>
      </p:grpSpPr>
      <p:sp>
        <p:nvSpPr>
          <p:cNvPr id="455" name="Google Shape;455;p36"/>
          <p:cNvSpPr txBox="1"/>
          <p:nvPr>
            <p:ph type="title"/>
          </p:nvPr>
        </p:nvSpPr>
        <p:spPr>
          <a:xfrm>
            <a:off x="4270800" y="2207500"/>
            <a:ext cx="4249800" cy="11082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sz="3000" lang="tr-TR"/>
              <a:t>Wish'te Uluslararası Satış Yapmanın Tam Zamanı!</a:t>
            </a:r>
          </a:p>
        </p:txBody>
      </p:sp>
      <p:sp>
        <p:nvSpPr>
          <p:cNvPr id="456" name="Google Shape;456;p36"/>
          <p:cNvSpPr txBox="1"/>
          <p:nvPr>
            <p:ph idx="1" type="subTitle"/>
          </p:nvPr>
        </p:nvSpPr>
        <p:spPr>
          <a:xfrm>
            <a:off x="4202125" y="4173025"/>
            <a:ext cx="4571400" cy="929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endParaRPr sz="1500"/>
          </a:p>
          <a:p>
            <a:pPr indent="0" lvl="0" marL="0" rtl="0" algn="l">
              <a:spcBef>
                <a:spcPts val="0"/>
              </a:spcBef>
              <a:spcAft>
                <a:spcPts val="0"/>
              </a:spcAft>
              <a:buNone/>
            </a:pPr>
            <a:r>
              <a:rPr sz="1000" lang="tr-TR"/>
              <a:t>Burada verilen hiçbir bilgi, hukukî ve vergiye ilişkin konularda profesyonel bir tavsiye teşkil etmez. Wish, hukuk ve vergi konularında tavsiye almak isteyen satıcılara danışmanlarıyla görüşmelerini önerir.</a:t>
            </a:r>
          </a:p>
          <a:p>
            <a:pPr indent="0" lvl="0" marL="0" rtl="0" algn="l">
              <a:spcBef>
                <a:spcPts val="0"/>
              </a:spcBef>
              <a:spcAft>
                <a:spcPts val="0"/>
              </a:spcAft>
              <a:buNone/>
            </a:pPr>
            <a:endParaRPr sz="1500"/>
          </a:p>
        </p:txBody>
      </p:sp>
      <p:sp>
        <p:nvSpPr>
          <p:cNvPr id="457" name="Google Shape;457;p36"/>
          <p:cNvSpPr/>
          <p:nvPr/>
        </p:nvSpPr>
        <p:spPr>
          <a:xfrm>
            <a:off x="1356050" y="761300"/>
            <a:ext cx="1866600" cy="3870000"/>
          </a:xfrm>
          <a:prstGeom prst="roundRect">
            <a:avLst>
              <a:gd fmla="val 992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pic>
        <p:nvPicPr>
          <p:cNvPr id="458" name="Google Shape;458;p36"/>
          <p:cNvPicPr preferRelativeResize="0"/>
          <p:nvPr/>
        </p:nvPicPr>
        <p:blipFill rotWithShape="1">
          <a:blip r:embed="rId3">
            <a:alphaModFix/>
          </a:blip>
          <a:srcRect b="0" l="0" r="0" t="1893"/>
          <a:stretch/>
        </p:blipFill>
        <p:spPr>
          <a:xfrm>
            <a:off x="1390550" y="778050"/>
            <a:ext cx="1807200" cy="3818100"/>
          </a:xfrm>
          <a:prstGeom prst="roundRect">
            <a:avLst>
              <a:gd fmla="val 3420" name="adj"/>
            </a:avLst>
          </a:prstGeom>
          <a:noFill/>
          <a:ln>
            <a:noFill/>
          </a:ln>
        </p:spPr>
      </p:pic>
      <p:pic>
        <p:nvPicPr>
          <p:cNvPr id="459" name="Google Shape;459;p36"/>
          <p:cNvPicPr preferRelativeResize="0"/>
          <p:nvPr/>
        </p:nvPicPr>
        <p:blipFill>
          <a:blip r:embed="rId4">
            <a:alphaModFix/>
          </a:blip>
          <a:stretch>
            <a:fillRect/>
          </a:stretch>
        </p:blipFill>
        <p:spPr>
          <a:xfrm>
            <a:off x="1312900" y="704513"/>
            <a:ext cx="1962325" cy="4011013"/>
          </a:xfrm>
          <a:prstGeom prst="rect">
            <a:avLst/>
          </a:prstGeom>
          <a:noFill/>
          <a:ln>
            <a:noFill/>
          </a:ln>
        </p:spPr>
      </p:pic>
      <p:pic>
        <p:nvPicPr>
          <p:cNvPr id="460" name="Google Shape;460;p36"/>
          <p:cNvPicPr preferRelativeResize="0"/>
          <p:nvPr/>
        </p:nvPicPr>
        <p:blipFill rotWithShape="1">
          <a:blip r:embed="rId5">
            <a:alphaModFix/>
          </a:blip>
          <a:srcRect b="22408" l="970" r="0" t="0"/>
          <a:stretch/>
        </p:blipFill>
        <p:spPr>
          <a:xfrm>
            <a:off x="1390190" y="3632612"/>
            <a:ext cx="879316" cy="688555"/>
          </a:xfrm>
          <a:prstGeom prst="rect">
            <a:avLst/>
          </a:prstGeom>
          <a:noFill/>
          <a:ln>
            <a:noFill/>
          </a:ln>
        </p:spPr>
      </p:pic>
      <p:pic>
        <p:nvPicPr>
          <p:cNvPr id="461" name="Google Shape;461;p36"/>
          <p:cNvPicPr preferRelativeResize="0"/>
          <p:nvPr/>
        </p:nvPicPr>
        <p:blipFill>
          <a:blip r:embed="rId6">
            <a:alphaModFix/>
          </a:blip>
          <a:stretch>
            <a:fillRect/>
          </a:stretch>
        </p:blipFill>
        <p:spPr>
          <a:xfrm>
            <a:off x="1390550" y="1371600"/>
            <a:ext cx="879325" cy="879325"/>
          </a:xfrm>
          <a:prstGeom prst="rect">
            <a:avLst/>
          </a:prstGeom>
          <a:noFill/>
          <a:ln>
            <a:noFill/>
          </a:ln>
        </p:spPr>
      </p:pic>
      <p:pic>
        <p:nvPicPr>
          <p:cNvPr id="462" name="Google Shape;462;p36"/>
          <p:cNvPicPr preferRelativeResize="0"/>
          <p:nvPr/>
        </p:nvPicPr>
        <p:blipFill>
          <a:blip r:embed="rId7">
            <a:alphaModFix/>
          </a:blip>
          <a:stretch>
            <a:fillRect/>
          </a:stretch>
        </p:blipFill>
        <p:spPr>
          <a:xfrm>
            <a:off x="2319001" y="1371600"/>
            <a:ext cx="887400" cy="887400"/>
          </a:xfrm>
          <a:prstGeom prst="rect">
            <a:avLst/>
          </a:prstGeom>
          <a:noFill/>
          <a:ln>
            <a:noFill/>
          </a:ln>
        </p:spPr>
      </p:pic>
      <p:pic>
        <p:nvPicPr>
          <p:cNvPr id="463" name="Google Shape;463;p36"/>
          <p:cNvPicPr preferRelativeResize="0"/>
          <p:nvPr/>
        </p:nvPicPr>
        <p:blipFill>
          <a:blip r:embed="rId8">
            <a:alphaModFix/>
          </a:blip>
          <a:stretch>
            <a:fillRect/>
          </a:stretch>
        </p:blipFill>
        <p:spPr>
          <a:xfrm>
            <a:off x="2323038" y="2499500"/>
            <a:ext cx="879325" cy="879325"/>
          </a:xfrm>
          <a:prstGeom prst="rect">
            <a:avLst/>
          </a:prstGeom>
          <a:noFill/>
          <a:ln>
            <a:noFill/>
          </a:ln>
        </p:spPr>
      </p:pic>
      <p:pic>
        <p:nvPicPr>
          <p:cNvPr id="464" name="Google Shape;464;p36"/>
          <p:cNvPicPr preferRelativeResize="0"/>
          <p:nvPr/>
        </p:nvPicPr>
        <p:blipFill rotWithShape="1">
          <a:blip r:embed="rId9">
            <a:alphaModFix/>
          </a:blip>
          <a:srcRect b="22546" l="0" r="0" t="0"/>
          <a:stretch/>
        </p:blipFill>
        <p:spPr>
          <a:xfrm>
            <a:off x="1390575" y="3627400"/>
            <a:ext cx="879275" cy="688575"/>
          </a:xfrm>
          <a:prstGeom prst="rect">
            <a:avLst/>
          </a:prstGeom>
          <a:noFill/>
          <a:ln>
            <a:noFill/>
          </a:ln>
        </p:spPr>
      </p:pic>
      <p:pic>
        <p:nvPicPr>
          <p:cNvPr id="465" name="Google Shape;465;p36"/>
          <p:cNvPicPr preferRelativeResize="0"/>
          <p:nvPr/>
        </p:nvPicPr>
        <p:blipFill rotWithShape="1">
          <a:blip r:embed="rId10">
            <a:alphaModFix/>
          </a:blip>
          <a:srcRect b="21691" l="0" r="0" t="0"/>
          <a:stretch/>
        </p:blipFill>
        <p:spPr>
          <a:xfrm>
            <a:off x="2321475" y="3630751"/>
            <a:ext cx="879300" cy="688575"/>
          </a:xfrm>
          <a:prstGeom prst="rect">
            <a:avLst/>
          </a:prstGeom>
          <a:noFill/>
          <a:ln>
            <a:noFill/>
          </a:ln>
        </p:spPr>
      </p:pic>
      <p:pic>
        <p:nvPicPr>
          <p:cNvPr id="466" name="Google Shape;466;p36"/>
          <p:cNvPicPr preferRelativeResize="0"/>
          <p:nvPr/>
        </p:nvPicPr>
        <p:blipFill>
          <a:blip r:embed="rId11">
            <a:alphaModFix/>
          </a:blip>
          <a:stretch>
            <a:fillRect/>
          </a:stretch>
        </p:blipFill>
        <p:spPr>
          <a:xfrm>
            <a:off x="1386149" y="2499500"/>
            <a:ext cx="887400" cy="88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71" name="Shape 571"/>
        <p:cNvGrpSpPr/>
        <p:nvPr/>
      </p:nvGrpSpPr>
      <p:grpSpPr>
        <a:xfrm>
          <a:off x="0" y="0"/>
          <a:ext cx="0" cy="0"/>
          <a:chOff x="0" y="0"/>
          <a:chExt cx="0" cy="0"/>
        </a:xfrm>
      </p:grpSpPr>
      <p:sp>
        <p:nvSpPr>
          <p:cNvPr id="572" name="Google Shape;572;p45"/>
          <p:cNvSpPr txBox="1"/>
          <p:nvPr>
            <p:ph type="title"/>
          </p:nvPr>
        </p:nvSpPr>
        <p:spPr>
          <a:xfrm>
            <a:off x="428625" y="419750"/>
            <a:ext cx="6834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3. Adım: Wish'te ürünlerinizin yurt dışına gönderimini etkinleştirin</a:t>
            </a:r>
          </a:p>
        </p:txBody>
      </p:sp>
      <p:sp>
        <p:nvSpPr>
          <p:cNvPr id="573" name="Google Shape;573;p45"/>
          <p:cNvSpPr txBox="1"/>
          <p:nvPr/>
        </p:nvSpPr>
        <p:spPr>
          <a:xfrm>
            <a:off x="1069025" y="2216244"/>
            <a:ext cx="30081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sz="1200" lang="tr-TR">
                <a:solidFill>
                  <a:srgbClr val="305BEF"/>
                </a:solidFill>
                <a:latin typeface="Proxima Nova Semibold"/>
                <a:ea typeface="Proxima Nova Semibold"/>
                <a:cs typeface="Proxima Nova Semibold"/>
                <a:sym typeface="Proxima Nova Semibold"/>
              </a:rPr>
              <a:t>ERP bağlantısı aracılığıyla satış yapıyorsanız:</a:t>
            </a:r>
          </a:p>
        </p:txBody>
      </p:sp>
      <p:sp>
        <p:nvSpPr>
          <p:cNvPr id="574" name="Google Shape;574;p45"/>
          <p:cNvSpPr txBox="1"/>
          <p:nvPr/>
        </p:nvSpPr>
        <p:spPr>
          <a:xfrm>
            <a:off x="1167550" y="2779994"/>
            <a:ext cx="2699400" cy="1278000"/>
          </a:xfrm>
          <a:prstGeom prst="rect">
            <a:avLst/>
          </a:prstGeom>
          <a:noFill/>
          <a:ln>
            <a:noFill/>
          </a:ln>
        </p:spPr>
        <p:txBody>
          <a:bodyPr anchorCtr="0" anchor="t" bIns="91425" lIns="0" spcFirstLastPara="1" rIns="91425" wrap="square" tIns="0">
            <a:noAutofit/>
          </a:bodyPr>
          <a:lstStyle/>
          <a:p>
            <a:pPr indent="-304800" lvl="0" marL="457200" rtl="0" algn="l">
              <a:lnSpc>
                <a:spcPct val="115000"/>
              </a:lnSpc>
              <a:spcBef>
                <a:spcPts val="0"/>
              </a:spcBef>
              <a:spcAft>
                <a:spcPts val="0"/>
              </a:spcAft>
              <a:buClr>
                <a:srgbClr val="305BEF"/>
              </a:buClr>
              <a:buSzPts val="1200"/>
              <a:buFont typeface="Proxima Nova"/>
              <a:buAutoNum type="arabicPeriod"/>
            </a:pPr>
            <a:r>
              <a:rPr sz="1100" lang="tr-TR">
                <a:solidFill>
                  <a:srgbClr val="4A5F6E"/>
                </a:solidFill>
                <a:latin typeface="Proxima Nova"/>
                <a:ea typeface="Proxima Nova"/>
                <a:cs typeface="Proxima Nova"/>
                <a:sym typeface="Proxima Nova"/>
              </a:rPr>
              <a:t>En az bir Wish "</a:t>
            </a:r>
            <a:r>
              <a:rPr sz="1100" u="sng" lang="tr-TR">
                <a:solidFill>
                  <a:schemeClr val="hlink"/>
                </a:solidFill>
                <a:latin typeface="Proxima Nova"/>
                <a:ea typeface="Proxima Nova"/>
                <a:cs typeface="Proxima Nova"/>
                <a:sym typeface="Proxima Nova"/>
                <a:hlinkClick r:id="rId3"/>
              </a:rPr>
              <a:t>deposu</a:t>
            </a:r>
            <a:r>
              <a:rPr sz="1100" lang="tr-TR">
                <a:solidFill>
                  <a:srgbClr val="4A5F6E"/>
                </a:solidFill>
                <a:latin typeface="Proxima Nova"/>
                <a:ea typeface="Proxima Nova"/>
                <a:cs typeface="Proxima Nova"/>
                <a:sym typeface="Proxima Nova"/>
              </a:rPr>
              <a:t>" oluşturun</a:t>
            </a:r>
          </a:p>
          <a:p>
            <a:pPr indent="-304800" lvl="0" marL="457200" rtl="0" algn="l">
              <a:lnSpc>
                <a:spcPct val="115000"/>
              </a:lnSpc>
              <a:spcBef>
                <a:spcPts val="1200"/>
              </a:spcBef>
              <a:spcAft>
                <a:spcPts val="0"/>
              </a:spcAft>
              <a:buClr>
                <a:srgbClr val="305BEF"/>
              </a:buClr>
              <a:buSzPts val="1200"/>
              <a:buFont typeface="Proxima Nova"/>
              <a:buAutoNum type="arabicPeriod"/>
            </a:pPr>
            <a:r>
              <a:rPr sz="1100" u="sng" lang="tr-TR">
                <a:solidFill>
                  <a:schemeClr val="hlink"/>
                </a:solidFill>
                <a:latin typeface="Proxima Nova"/>
                <a:ea typeface="Proxima Nova"/>
                <a:cs typeface="Proxima Nova"/>
                <a:sym typeface="Proxima Nova"/>
                <a:hlinkClick r:id="rId4"/>
              </a:rPr>
              <a:t>Depo veya depolarınızdan hangi ülkelere ve bölgelere satış/gönderim yapacağınızı seçin</a:t>
            </a:r>
          </a:p>
          <a:p>
            <a:pPr indent="-304800" lvl="0" marL="457200" rtl="0" algn="l">
              <a:lnSpc>
                <a:spcPct val="115000"/>
              </a:lnSpc>
              <a:spcBef>
                <a:spcPts val="1200"/>
              </a:spcBef>
              <a:spcAft>
                <a:spcPts val="1200"/>
              </a:spcAft>
              <a:buClr>
                <a:srgbClr val="305BEF"/>
              </a:buClr>
              <a:buSzPts val="1200"/>
              <a:buFont typeface="Proxima Nova"/>
              <a:buAutoNum type="arabicPeriod"/>
            </a:pPr>
            <a:r>
              <a:rPr sz="1100" lang="tr-TR">
                <a:solidFill>
                  <a:srgbClr val="4A5F6E"/>
                </a:solidFill>
                <a:latin typeface="Proxima Nova"/>
                <a:ea typeface="Proxima Nova"/>
                <a:cs typeface="Proxima Nova"/>
                <a:sym typeface="Proxima Nova"/>
              </a:rPr>
              <a:t>Wish üzerinden uluslararası satış yapmak için ERP'nizin yönergelerine bakın</a:t>
            </a:r>
            <a:br>
              <a:rPr lang="en" sz="1100">
                <a:solidFill>
                  <a:srgbClr val="4A5F6E"/>
                </a:solidFill>
                <a:latin typeface="Proxima Nova"/>
                <a:ea typeface="Proxima Nova"/>
                <a:cs typeface="Proxima Nova"/>
                <a:sym typeface="Proxima Nova"/>
              </a:rPr>
            </a:br>
          </a:p>
        </p:txBody>
      </p:sp>
      <p:sp>
        <p:nvSpPr>
          <p:cNvPr id="575" name="Google Shape;575;p45"/>
          <p:cNvSpPr txBox="1"/>
          <p:nvPr/>
        </p:nvSpPr>
        <p:spPr>
          <a:xfrm>
            <a:off x="4444900" y="2216244"/>
            <a:ext cx="27555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sz="1200" lang="tr-TR">
                <a:solidFill>
                  <a:srgbClr val="305BEF"/>
                </a:solidFill>
                <a:latin typeface="Proxima Nova Semibold"/>
                <a:ea typeface="Proxima Nova Semibold"/>
                <a:cs typeface="Proxima Nova Semibold"/>
                <a:sym typeface="Proxima Nova Semibold"/>
              </a:rPr>
              <a:t>Wish'te manuel olarak satış yapıyorsanız:</a:t>
            </a:r>
          </a:p>
        </p:txBody>
      </p:sp>
      <p:sp>
        <p:nvSpPr>
          <p:cNvPr id="576" name="Google Shape;576;p45"/>
          <p:cNvSpPr txBox="1"/>
          <p:nvPr/>
        </p:nvSpPr>
        <p:spPr>
          <a:xfrm>
            <a:off x="4543425" y="2779994"/>
            <a:ext cx="2965200" cy="1278000"/>
          </a:xfrm>
          <a:prstGeom prst="rect">
            <a:avLst/>
          </a:prstGeom>
          <a:noFill/>
          <a:ln>
            <a:noFill/>
          </a:ln>
        </p:spPr>
        <p:txBody>
          <a:bodyPr anchorCtr="0" anchor="t" bIns="91425" lIns="0" spcFirstLastPara="1" rIns="91425" wrap="square" tIns="0">
            <a:noAutofit/>
          </a:bodyPr>
          <a:lstStyle/>
          <a:p>
            <a:pPr indent="-304800" lvl="0" marL="457200" rtl="0" algn="l">
              <a:lnSpc>
                <a:spcPct val="115000"/>
              </a:lnSpc>
              <a:spcBef>
                <a:spcPts val="0"/>
              </a:spcBef>
              <a:spcAft>
                <a:spcPts val="0"/>
              </a:spcAft>
              <a:buClr>
                <a:srgbClr val="305BEF"/>
              </a:buClr>
              <a:buSzPts val="1200"/>
              <a:buFont typeface="Proxima Nova"/>
              <a:buAutoNum type="arabicPeriod"/>
            </a:pPr>
            <a:r>
              <a:rPr sz="1100" u="sng" lang="tr-TR">
                <a:solidFill>
                  <a:schemeClr val="hlink"/>
                </a:solidFill>
                <a:latin typeface="Proxima Nova"/>
                <a:ea typeface="Proxima Nova"/>
                <a:cs typeface="Proxima Nova"/>
                <a:sym typeface="Proxima Nova"/>
                <a:hlinkClick r:id="rId5"/>
              </a:rPr>
              <a:t>Ürünlerinizi yükleyin</a:t>
            </a:r>
            <a:r>
              <a:rPr sz="1100" lang="tr-TR">
                <a:solidFill>
                  <a:srgbClr val="4A5F6E"/>
                </a:solidFill>
                <a:latin typeface="Proxima Nova"/>
                <a:ea typeface="Proxima Nova"/>
                <a:cs typeface="Proxima Nova"/>
                <a:sym typeface="Proxima Nova"/>
              </a:rPr>
              <a:t> </a:t>
            </a:r>
          </a:p>
          <a:p>
            <a:pPr indent="-304800" lvl="0" marL="457200" rtl="0" algn="l">
              <a:lnSpc>
                <a:spcPct val="115000"/>
              </a:lnSpc>
              <a:spcBef>
                <a:spcPts val="1200"/>
              </a:spcBef>
              <a:spcAft>
                <a:spcPts val="0"/>
              </a:spcAft>
              <a:buClr>
                <a:srgbClr val="305BEF"/>
              </a:buClr>
              <a:buSzPts val="1200"/>
              <a:buFont typeface="Proxima Nova"/>
              <a:buAutoNum type="arabicPeriod"/>
            </a:pPr>
            <a:r>
              <a:rPr sz="1100" u="sng" lang="tr-TR">
                <a:solidFill>
                  <a:schemeClr val="hlink"/>
                </a:solidFill>
                <a:latin typeface="Proxima Nova"/>
                <a:ea typeface="Proxima Nova"/>
                <a:cs typeface="Proxima Nova"/>
                <a:sym typeface="Proxima Nova"/>
                <a:hlinkClick r:id="rId6"/>
              </a:rPr>
              <a:t>Depo veya depolarınızdan hangi ülkelere ve bölgelere satış/gönderim yapacağınızı seçin</a:t>
            </a:r>
          </a:p>
          <a:p>
            <a:pPr indent="-304800" lvl="0" marL="457200" rtl="0" algn="l">
              <a:lnSpc>
                <a:spcPct val="115000"/>
              </a:lnSpc>
              <a:spcBef>
                <a:spcPts val="1200"/>
              </a:spcBef>
              <a:spcAft>
                <a:spcPts val="0"/>
              </a:spcAft>
              <a:buClr>
                <a:srgbClr val="305BEF"/>
              </a:buClr>
              <a:buSzPts val="1200"/>
              <a:buFont typeface="Proxima Nova"/>
              <a:buAutoNum type="arabicPeriod"/>
            </a:pPr>
            <a:r>
              <a:rPr sz="1100" lang="tr-TR">
                <a:solidFill>
                  <a:srgbClr val="4A5F6E"/>
                </a:solidFill>
                <a:latin typeface="Proxima Nova"/>
                <a:ea typeface="Proxima Nova"/>
                <a:cs typeface="Proxima Nova"/>
                <a:sym typeface="Proxima Nova"/>
              </a:rPr>
              <a:t>Ürünleriniz için </a:t>
            </a:r>
            <a:r>
              <a:rPr sz="1100" u="sng" lang="tr-TR">
                <a:solidFill>
                  <a:schemeClr val="hlink"/>
                </a:solidFill>
                <a:latin typeface="Proxima Nova"/>
                <a:ea typeface="Proxima Nova"/>
                <a:cs typeface="Proxima Nova"/>
                <a:sym typeface="Proxima Nova"/>
                <a:hlinkClick r:id="rId7"/>
              </a:rPr>
              <a:t>gönderim ücretlerini, maksimum teslimat gününü</a:t>
            </a:r>
            <a:r>
              <a:rPr sz="1100" lang="tr-TR">
                <a:solidFill>
                  <a:srgbClr val="4A5F6E"/>
                </a:solidFill>
                <a:latin typeface="Proxima Nova"/>
                <a:ea typeface="Proxima Nova"/>
                <a:cs typeface="Proxima Nova"/>
                <a:sym typeface="Proxima Nova"/>
              </a:rPr>
              <a:t> ve </a:t>
            </a:r>
            <a:r>
              <a:rPr sz="1100" u="sng" lang="tr-TR">
                <a:solidFill>
                  <a:schemeClr val="hlink"/>
                </a:solidFill>
                <a:latin typeface="Proxima Nova"/>
                <a:ea typeface="Proxima Nova"/>
                <a:cs typeface="Proxima Nova"/>
                <a:sym typeface="Proxima Nova"/>
                <a:hlinkClick r:id="rId8"/>
              </a:rPr>
              <a:t>envanteri</a:t>
            </a:r>
            <a:r>
              <a:rPr sz="1100" lang="tr-TR">
                <a:solidFill>
                  <a:srgbClr val="4A5F6E"/>
                </a:solidFill>
                <a:latin typeface="Proxima Nova"/>
                <a:ea typeface="Proxima Nova"/>
                <a:cs typeface="Proxima Nova"/>
                <a:sym typeface="Proxima Nova"/>
              </a:rPr>
              <a:t> ayarlayın</a:t>
            </a:r>
          </a:p>
          <a:p>
            <a:pPr indent="0" lvl="0" marL="0" rtl="0" algn="l">
              <a:lnSpc>
                <a:spcPct val="115000"/>
              </a:lnSpc>
              <a:spcBef>
                <a:spcPts val="1200"/>
              </a:spcBef>
              <a:spcAft>
                <a:spcPts val="1200"/>
              </a:spcAft>
              <a:buNone/>
            </a:pPr>
            <a:endParaRPr sz="1100">
              <a:solidFill>
                <a:srgbClr val="4A5F6E"/>
              </a:solidFill>
              <a:latin typeface="Proxima Nova"/>
              <a:ea typeface="Proxima Nova"/>
              <a:cs typeface="Proxima Nova"/>
              <a:sym typeface="Proxima Nova"/>
            </a:endParaRPr>
          </a:p>
        </p:txBody>
      </p:sp>
      <p:cxnSp>
        <p:nvCxnSpPr>
          <p:cNvPr id="577" name="Google Shape;577;p45"/>
          <p:cNvCxnSpPr/>
          <p:nvPr/>
        </p:nvCxnSpPr>
        <p:spPr>
          <a:xfrm>
            <a:off x="1154500" y="2626344"/>
            <a:ext cx="2675100" cy="0"/>
          </a:xfrm>
          <a:prstGeom prst="straightConnector1">
            <a:avLst/>
          </a:prstGeom>
          <a:noFill/>
          <a:ln cap="flat" cmpd="sng" w="19050">
            <a:solidFill>
              <a:srgbClr val="D0DBFF"/>
            </a:solidFill>
            <a:prstDash val="solid"/>
            <a:round/>
            <a:headEnd len="med" w="med" type="none"/>
            <a:tailEnd len="med" w="med" type="none"/>
          </a:ln>
        </p:spPr>
      </p:cxnSp>
      <p:cxnSp>
        <p:nvCxnSpPr>
          <p:cNvPr id="578" name="Google Shape;578;p45"/>
          <p:cNvCxnSpPr/>
          <p:nvPr/>
        </p:nvCxnSpPr>
        <p:spPr>
          <a:xfrm>
            <a:off x="4543425" y="2626344"/>
            <a:ext cx="2675100" cy="0"/>
          </a:xfrm>
          <a:prstGeom prst="straightConnector1">
            <a:avLst/>
          </a:prstGeom>
          <a:noFill/>
          <a:ln cap="flat" cmpd="sng" w="19050">
            <a:solidFill>
              <a:srgbClr val="D0DBFF"/>
            </a:solidFill>
            <a:prstDash val="solid"/>
            <a:round/>
            <a:headEnd len="med" w="med" type="none"/>
            <a:tailEnd len="med" w="med" type="none"/>
          </a:ln>
        </p:spPr>
      </p:cxnSp>
      <p:sp>
        <p:nvSpPr>
          <p:cNvPr id="579" name="Google Shape;579;p45"/>
          <p:cNvSpPr txBox="1"/>
          <p:nvPr/>
        </p:nvSpPr>
        <p:spPr>
          <a:xfrm>
            <a:off x="428625" y="1143000"/>
            <a:ext cx="7848600" cy="761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sz="1200" lang="tr-TR">
                <a:solidFill>
                  <a:srgbClr val="4A5F6E"/>
                </a:solidFill>
                <a:latin typeface="Proxima Nova Semibold"/>
                <a:ea typeface="Proxima Nova Semibold"/>
                <a:cs typeface="Proxima Nova Semibold"/>
                <a:sym typeface="Proxima Nova Semibold"/>
              </a:rPr>
              <a:t>Bir Wish satıcısı olarak sadece tek bir hesapla dünya genelinde yüzün üzerinde ülkeye kolayca satış yapabilirsiniz. Birden fazla hesap veya mağaza oluşturmanız gerekmez! </a:t>
            </a:r>
          </a:p>
          <a:p>
            <a:pPr indent="0" lvl="0" marL="0" rtl="0" algn="l">
              <a:lnSpc>
                <a:spcPct val="115000"/>
              </a:lnSpc>
              <a:spcBef>
                <a:spcPts val="1200"/>
              </a:spcBef>
              <a:spcAft>
                <a:spcPts val="1200"/>
              </a:spcAft>
              <a:buNone/>
            </a:pPr>
            <a:r>
              <a:rPr sz="1200" lang="tr-TR">
                <a:solidFill>
                  <a:srgbClr val="4A5F6E"/>
                </a:solidFill>
                <a:latin typeface="Proxima Nova Semibold"/>
                <a:ea typeface="Proxima Nova Semibold"/>
                <a:cs typeface="Proxima Nova Semibold"/>
                <a:sym typeface="Proxima Nova Semibold"/>
              </a:rPr>
              <a:t>Wish üzerinden satış yapabileceğiniz</a:t>
            </a:r>
            <a:r>
              <a:rPr sz="1200" u="sng" lang="tr-TR">
                <a:solidFill>
                  <a:schemeClr val="hlink"/>
                </a:solidFill>
                <a:latin typeface="Proxima Nova Semibold"/>
                <a:ea typeface="Proxima Nova Semibold"/>
                <a:cs typeface="Proxima Nova Semibold"/>
                <a:sym typeface="Proxima Nova Semibold"/>
                <a:hlinkClick r:id="rId9"/>
              </a:rPr>
              <a:t> ülke ve bölgelerin kapsamlı bir listesi için buraya tıklayın.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83" name="Shape 583"/>
        <p:cNvGrpSpPr/>
        <p:nvPr/>
      </p:nvGrpSpPr>
      <p:grpSpPr>
        <a:xfrm>
          <a:off x="0" y="0"/>
          <a:ext cx="0" cy="0"/>
          <a:chOff x="0" y="0"/>
          <a:chExt cx="0" cy="0"/>
        </a:xfrm>
      </p:grpSpPr>
      <p:sp>
        <p:nvSpPr>
          <p:cNvPr id="584" name="Google Shape;584;p46"/>
          <p:cNvSpPr txBox="1"/>
          <p:nvPr>
            <p:ph type="title"/>
          </p:nvPr>
        </p:nvSpPr>
        <p:spPr>
          <a:xfrm>
            <a:off x="428625" y="419750"/>
            <a:ext cx="63402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Adım adım: Ürünlerinizi uluslararası varış noktaları için etkinleştirin</a:t>
            </a:r>
          </a:p>
          <a:p>
            <a:pPr indent="0" lvl="0" marL="0" rtl="0" algn="l">
              <a:spcBef>
                <a:spcPts val="0"/>
              </a:spcBef>
              <a:spcAft>
                <a:spcPts val="0"/>
              </a:spcAft>
              <a:buNone/>
            </a:pPr>
            <a:endParaRPr/>
          </a:p>
          <a:p>
            <a:pPr indent="0" lvl="0" marL="0" rtl="0" algn="l">
              <a:spcBef>
                <a:spcPts val="0"/>
              </a:spcBef>
              <a:spcAft>
                <a:spcPts val="0"/>
              </a:spcAft>
              <a:buNone/>
            </a:pPr>
            <a:endParaRPr/>
          </a:p>
        </p:txBody>
      </p:sp>
      <p:pic>
        <p:nvPicPr>
          <p:cNvPr id="585" name="Google Shape;585;p46"/>
          <p:cNvPicPr preferRelativeResize="0"/>
          <p:nvPr/>
        </p:nvPicPr>
        <p:blipFill>
          <a:blip r:embed="rId3">
            <a:alphaModFix/>
          </a:blip>
          <a:stretch>
            <a:fillRect/>
          </a:stretch>
        </p:blipFill>
        <p:spPr>
          <a:xfrm>
            <a:off x="3774927" y="3169375"/>
            <a:ext cx="4502299" cy="1290575"/>
          </a:xfrm>
          <a:prstGeom prst="rect">
            <a:avLst/>
          </a:prstGeom>
          <a:noFill/>
          <a:ln cap="flat" cmpd="sng" w="76200">
            <a:solidFill>
              <a:schemeClr val="lt2"/>
            </a:solidFill>
            <a:prstDash val="solid"/>
            <a:round/>
            <a:headEnd len="sm" w="sm" type="none"/>
            <a:tailEnd len="sm" w="sm" type="none"/>
          </a:ln>
        </p:spPr>
      </p:pic>
      <p:pic>
        <p:nvPicPr>
          <p:cNvPr id="586" name="Google Shape;586;p46"/>
          <p:cNvPicPr preferRelativeResize="0"/>
          <p:nvPr/>
        </p:nvPicPr>
        <p:blipFill rotWithShape="1">
          <a:blip r:embed="rId4">
            <a:alphaModFix/>
          </a:blip>
          <a:srcRect b="0" l="0" r="0" t="1661"/>
          <a:stretch/>
        </p:blipFill>
        <p:spPr>
          <a:xfrm>
            <a:off x="2634766" y="1262500"/>
            <a:ext cx="1424346" cy="1290566"/>
          </a:xfrm>
          <a:prstGeom prst="rect">
            <a:avLst/>
          </a:prstGeom>
          <a:noFill/>
          <a:ln cap="flat" cmpd="sng" w="76200">
            <a:solidFill>
              <a:schemeClr val="lt2"/>
            </a:solidFill>
            <a:prstDash val="solid"/>
            <a:round/>
            <a:headEnd len="sm" w="sm" type="none"/>
            <a:tailEnd len="sm" w="sm" type="none"/>
          </a:ln>
        </p:spPr>
      </p:pic>
      <p:pic>
        <p:nvPicPr>
          <p:cNvPr id="587" name="Google Shape;587;p46"/>
          <p:cNvPicPr preferRelativeResize="0"/>
          <p:nvPr/>
        </p:nvPicPr>
        <p:blipFill>
          <a:blip r:embed="rId5">
            <a:alphaModFix/>
          </a:blip>
          <a:stretch>
            <a:fillRect/>
          </a:stretch>
        </p:blipFill>
        <p:spPr>
          <a:xfrm>
            <a:off x="4552661" y="1262500"/>
            <a:ext cx="3724563" cy="1290575"/>
          </a:xfrm>
          <a:prstGeom prst="rect">
            <a:avLst/>
          </a:prstGeom>
          <a:noFill/>
          <a:ln cap="flat" cmpd="sng" w="76200">
            <a:solidFill>
              <a:schemeClr val="lt2"/>
            </a:solidFill>
            <a:prstDash val="solid"/>
            <a:round/>
            <a:headEnd len="sm" w="sm" type="none"/>
            <a:tailEnd len="sm" w="sm" type="none"/>
          </a:ln>
        </p:spPr>
      </p:pic>
      <p:sp>
        <p:nvSpPr>
          <p:cNvPr id="588" name="Google Shape;588;p46"/>
          <p:cNvSpPr txBox="1"/>
          <p:nvPr/>
        </p:nvSpPr>
        <p:spPr>
          <a:xfrm>
            <a:off x="428625" y="1165475"/>
            <a:ext cx="2154300" cy="1732800"/>
          </a:xfrm>
          <a:prstGeom prst="rect">
            <a:avLst/>
          </a:prstGeom>
          <a:noFill/>
          <a:ln>
            <a:noFill/>
          </a:ln>
        </p:spPr>
        <p:txBody>
          <a:bodyPr anchorCtr="0" anchor="t" bIns="0" lIns="0" spcFirstLastPara="1" rIns="0" wrap="square" tIns="0">
            <a:noAutofit/>
          </a:bodyPr>
          <a:lstStyle/>
          <a:p>
            <a:pPr indent="-323850" lvl="0" marL="457200" rtl="0" algn="l">
              <a:lnSpc>
                <a:spcPct val="115000"/>
              </a:lnSpc>
              <a:spcBef>
                <a:spcPts val="0"/>
              </a:spcBef>
              <a:spcAft>
                <a:spcPts val="600"/>
              </a:spcAft>
              <a:buClr>
                <a:srgbClr val="305BEF"/>
              </a:buClr>
              <a:buSzPts val="1500"/>
              <a:buFont typeface="Proxima Nova"/>
              <a:buAutoNum type="arabicPeriod"/>
            </a:pPr>
            <a:r>
              <a:rPr sz="1200" lang="tr-TR">
                <a:solidFill>
                  <a:srgbClr val="4A5F6E"/>
                </a:solidFill>
                <a:latin typeface="Proxima Nova"/>
                <a:ea typeface="Proxima Nova"/>
                <a:cs typeface="Proxima Nova"/>
                <a:sym typeface="Proxima Nova"/>
              </a:rPr>
              <a:t>"Gönderim ayarlarında" "Seçilen Ülkelere/Bölgelere Gönder" öğesine tıklayarak uluslararası gönderimi etkinleştirin.</a:t>
            </a:r>
          </a:p>
        </p:txBody>
      </p:sp>
      <p:sp>
        <p:nvSpPr>
          <p:cNvPr id="589" name="Google Shape;589;p46"/>
          <p:cNvSpPr txBox="1"/>
          <p:nvPr/>
        </p:nvSpPr>
        <p:spPr>
          <a:xfrm>
            <a:off x="428625" y="3048000"/>
            <a:ext cx="2882700" cy="1666800"/>
          </a:xfrm>
          <a:prstGeom prst="rect">
            <a:avLst/>
          </a:prstGeom>
          <a:noFill/>
          <a:ln>
            <a:noFill/>
          </a:ln>
        </p:spPr>
        <p:txBody>
          <a:bodyPr anchorCtr="0" anchor="t" bIns="0" lIns="0" spcFirstLastPara="1" rIns="0" wrap="square" tIns="0">
            <a:noAutofit/>
          </a:bodyPr>
          <a:lstStyle/>
          <a:p>
            <a:pPr indent="-323850" lvl="0" marL="457200" rtl="0" algn="l">
              <a:lnSpc>
                <a:spcPct val="115000"/>
              </a:lnSpc>
              <a:spcBef>
                <a:spcPts val="0"/>
              </a:spcBef>
              <a:spcAft>
                <a:spcPts val="600"/>
              </a:spcAft>
              <a:buClr>
                <a:srgbClr val="305BEF"/>
              </a:buClr>
              <a:buSzPts val="1500"/>
              <a:buFont typeface="Proxima Nova"/>
              <a:buAutoNum type="arabicPeriod" startAt="2"/>
            </a:pPr>
            <a:r>
              <a:rPr sz="1200" lang="tr-TR">
                <a:solidFill>
                  <a:srgbClr val="4A5F6E"/>
                </a:solidFill>
                <a:latin typeface="Proxima Nova"/>
                <a:ea typeface="Proxima Nova"/>
                <a:cs typeface="Proxima Nova"/>
                <a:sym typeface="Proxima Nova"/>
              </a:rPr>
              <a:t>"Seçilen Ülkelere/Bölgelere Gönder" bölümünde gönderim ücretlerini ayarlayın. Ürünlerinizin standart gönderim ücretini kullanabilir </a:t>
            </a:r>
            <a:r>
              <a:rPr sz="1200" b="true" lang="tr-TR">
                <a:solidFill>
                  <a:srgbClr val="4A5F6E"/>
                </a:solidFill>
                <a:latin typeface="Proxima Nova"/>
                <a:ea typeface="Proxima Nova"/>
                <a:cs typeface="Proxima Nova"/>
                <a:sym typeface="Proxima Nova"/>
              </a:rPr>
              <a:t>veya</a:t>
            </a:r>
            <a:r>
              <a:rPr sz="1200" lang="tr-TR">
                <a:solidFill>
                  <a:srgbClr val="4A5F6E"/>
                </a:solidFill>
                <a:latin typeface="Proxima Nova"/>
                <a:ea typeface="Proxima Nova"/>
                <a:cs typeface="Proxima Nova"/>
                <a:sym typeface="Proxima Nova"/>
              </a:rPr>
              <a:t> ilgili satış noktasından sipariş edilen tüm ürünlere uygulanacak olan, ülkeye/bölgeye özel bir gönderim ücreti ayarlayabilirsiniz. </a:t>
            </a:r>
          </a:p>
        </p:txBody>
      </p:sp>
      <p:sp>
        <p:nvSpPr>
          <p:cNvPr id="590" name="Google Shape;590;p46"/>
          <p:cNvSpPr/>
          <p:nvPr/>
        </p:nvSpPr>
        <p:spPr>
          <a:xfrm rot="-8100000">
            <a:off x="4010239" y="1784963"/>
            <a:ext cx="245649" cy="245649"/>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94" name="Shape 594"/>
        <p:cNvGrpSpPr/>
        <p:nvPr/>
      </p:nvGrpSpPr>
      <p:grpSpPr>
        <a:xfrm>
          <a:off x="0" y="0"/>
          <a:ext cx="0" cy="0"/>
          <a:chOff x="0" y="0"/>
          <a:chExt cx="0" cy="0"/>
        </a:xfrm>
      </p:grpSpPr>
      <p:sp>
        <p:nvSpPr>
          <p:cNvPr id="595" name="Google Shape;595;p47"/>
          <p:cNvSpPr txBox="1"/>
          <p:nvPr>
            <p:ph type="title"/>
          </p:nvPr>
        </p:nvSpPr>
        <p:spPr>
          <a:xfrm>
            <a:off x="428625" y="419750"/>
            <a:ext cx="63402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Adım adım: Ürünlerinizi uluslararası varış noktaları için etkinleştirin (ve gerekirse alt bölgeler için devre dışı bırakın)</a:t>
            </a:r>
          </a:p>
          <a:p>
            <a:pPr indent="0" lvl="0" marL="0" rtl="0" algn="l">
              <a:spcBef>
                <a:spcPts val="0"/>
              </a:spcBef>
              <a:spcAft>
                <a:spcPts val="0"/>
              </a:spcAft>
              <a:buNone/>
            </a:pPr>
            <a:endParaRPr/>
          </a:p>
          <a:p>
            <a:pPr indent="0" lvl="0" marL="0" rtl="0" algn="l">
              <a:spcBef>
                <a:spcPts val="0"/>
              </a:spcBef>
              <a:spcAft>
                <a:spcPts val="0"/>
              </a:spcAft>
              <a:buNone/>
            </a:pPr>
            <a:endParaRPr/>
          </a:p>
        </p:txBody>
      </p:sp>
      <p:sp>
        <p:nvSpPr>
          <p:cNvPr id="596" name="Google Shape;596;p47"/>
          <p:cNvSpPr txBox="1"/>
          <p:nvPr/>
        </p:nvSpPr>
        <p:spPr>
          <a:xfrm>
            <a:off x="428625" y="1165475"/>
            <a:ext cx="7693500" cy="609600"/>
          </a:xfrm>
          <a:prstGeom prst="rect">
            <a:avLst/>
          </a:prstGeom>
          <a:noFill/>
          <a:ln>
            <a:noFill/>
          </a:ln>
        </p:spPr>
        <p:txBody>
          <a:bodyPr anchorCtr="0" anchor="t" bIns="0" lIns="0" spcFirstLastPara="1" rIns="0" wrap="square" tIns="0">
            <a:noAutofit/>
          </a:bodyPr>
          <a:lstStyle/>
          <a:p>
            <a:pPr indent="-323850" lvl="0" marL="457200" rtl="0" algn="l">
              <a:lnSpc>
                <a:spcPct val="115000"/>
              </a:lnSpc>
              <a:spcBef>
                <a:spcPts val="0"/>
              </a:spcBef>
              <a:spcAft>
                <a:spcPts val="600"/>
              </a:spcAft>
              <a:buClr>
                <a:srgbClr val="305BEF"/>
              </a:buClr>
              <a:buSzPts val="1500"/>
              <a:buFont typeface="Proxima Nova"/>
              <a:buAutoNum type="arabicPeriod" startAt="3"/>
            </a:pPr>
            <a:r>
              <a:rPr sz="1200" lang="tr-TR">
                <a:solidFill>
                  <a:srgbClr val="4A5F6E"/>
                </a:solidFill>
                <a:latin typeface="Proxima Nova"/>
                <a:ea typeface="Proxima Nova"/>
                <a:cs typeface="Proxima Nova"/>
                <a:sym typeface="Proxima Nova"/>
              </a:rPr>
              <a:t>"Küresel Olarak Etkin" öğesini işaretleyerek ve her ürün için ülke gönderim ücretlerini ayarlayarak seçili her ürünün hedef varış noktalarınız için etkinleştirildiğinden emin olun.</a:t>
            </a:r>
          </a:p>
        </p:txBody>
      </p:sp>
      <p:sp>
        <p:nvSpPr>
          <p:cNvPr id="597" name="Google Shape;597;p47"/>
          <p:cNvSpPr txBox="1"/>
          <p:nvPr/>
        </p:nvSpPr>
        <p:spPr>
          <a:xfrm>
            <a:off x="428625" y="3447625"/>
            <a:ext cx="2882700" cy="1239600"/>
          </a:xfrm>
          <a:prstGeom prst="rect">
            <a:avLst/>
          </a:prstGeom>
          <a:noFill/>
          <a:ln>
            <a:noFill/>
          </a:ln>
        </p:spPr>
        <p:txBody>
          <a:bodyPr anchorCtr="0" anchor="t" bIns="0" lIns="0" spcFirstLastPara="1" rIns="0" wrap="square" tIns="0">
            <a:noAutofit/>
          </a:bodyPr>
          <a:lstStyle/>
          <a:p>
            <a:pPr indent="-323850" lvl="0" marL="457200" rtl="0" algn="l">
              <a:lnSpc>
                <a:spcPct val="115000"/>
              </a:lnSpc>
              <a:spcBef>
                <a:spcPts val="0"/>
              </a:spcBef>
              <a:spcAft>
                <a:spcPts val="600"/>
              </a:spcAft>
              <a:buClr>
                <a:srgbClr val="305BEF"/>
              </a:buClr>
              <a:buSzPts val="1500"/>
              <a:buFont typeface="Proxima Nova"/>
              <a:buAutoNum type="arabicPeriod" startAt="4"/>
            </a:pPr>
            <a:r>
              <a:rPr sz="1200" lang="tr-TR">
                <a:solidFill>
                  <a:srgbClr val="4A5F6E"/>
                </a:solidFill>
                <a:latin typeface="Proxima Nova"/>
                <a:ea typeface="Proxima Nova"/>
                <a:cs typeface="Proxima Nova"/>
                <a:sym typeface="Proxima Nova"/>
              </a:rPr>
              <a:t>Her ürünü manuel olarak güncellemek yerine bu süreci, ülkeye özel gönderim ücretleri ve maksimum teslimat gününü içeren </a:t>
            </a:r>
            <a:r>
              <a:rPr sz="1200" b="true" lang="tr-TR">
                <a:solidFill>
                  <a:srgbClr val="4A5F6E"/>
                </a:solidFill>
                <a:latin typeface="Proxima Nova"/>
                <a:ea typeface="Proxima Nova"/>
                <a:cs typeface="Proxima Nova"/>
                <a:sym typeface="Proxima Nova"/>
              </a:rPr>
              <a:t>bir ürün CSV dosyasını</a:t>
            </a:r>
            <a:r>
              <a:rPr sz="1200" lang="tr-TR">
                <a:solidFill>
                  <a:srgbClr val="4A5F6E"/>
                </a:solidFill>
                <a:latin typeface="Proxima Nova"/>
                <a:ea typeface="Proxima Nova"/>
                <a:cs typeface="Proxima Nova"/>
                <a:sym typeface="Proxima Nova"/>
              </a:rPr>
              <a:t> yükleyerek kolaylaştırabilirsiniz.</a:t>
            </a:r>
          </a:p>
        </p:txBody>
      </p:sp>
      <p:pic>
        <p:nvPicPr>
          <p:cNvPr id="598" name="Google Shape;598;p47"/>
          <p:cNvPicPr preferRelativeResize="0"/>
          <p:nvPr/>
        </p:nvPicPr>
        <p:blipFill rotWithShape="1">
          <a:blip r:embed="rId3">
            <a:alphaModFix/>
          </a:blip>
          <a:srcRect b="-1300" l="2696" r="9460" t="1300"/>
          <a:stretch/>
        </p:blipFill>
        <p:spPr>
          <a:xfrm>
            <a:off x="4762413" y="1937200"/>
            <a:ext cx="3662212" cy="1156954"/>
          </a:xfrm>
          <a:prstGeom prst="rect">
            <a:avLst/>
          </a:prstGeom>
          <a:noFill/>
          <a:ln cap="flat" cmpd="sng" w="76200">
            <a:solidFill>
              <a:schemeClr val="lt2"/>
            </a:solidFill>
            <a:prstDash val="solid"/>
            <a:round/>
            <a:headEnd len="sm" w="sm" type="none"/>
            <a:tailEnd len="sm" w="sm" type="none"/>
          </a:ln>
        </p:spPr>
      </p:pic>
      <p:pic>
        <p:nvPicPr>
          <p:cNvPr id="599" name="Google Shape;599;p47"/>
          <p:cNvPicPr preferRelativeResize="0"/>
          <p:nvPr/>
        </p:nvPicPr>
        <p:blipFill rotWithShape="1">
          <a:blip r:embed="rId4">
            <a:alphaModFix/>
          </a:blip>
          <a:srcRect b="19607" l="22773" r="0" t="0"/>
          <a:stretch/>
        </p:blipFill>
        <p:spPr>
          <a:xfrm>
            <a:off x="920775" y="1918430"/>
            <a:ext cx="3390655" cy="1175724"/>
          </a:xfrm>
          <a:prstGeom prst="rect">
            <a:avLst/>
          </a:prstGeom>
          <a:noFill/>
          <a:ln cap="flat" cmpd="sng" w="76200">
            <a:solidFill>
              <a:schemeClr val="lt2"/>
            </a:solidFill>
            <a:prstDash val="solid"/>
            <a:round/>
            <a:headEnd len="sm" w="sm" type="none"/>
            <a:tailEnd len="sm" w="sm" type="none"/>
          </a:ln>
        </p:spPr>
      </p:pic>
      <p:pic>
        <p:nvPicPr>
          <p:cNvPr descr="Screenshot_from_2018-06-12_11_15_55.png" id="600" name="Google Shape;600;p47"/>
          <p:cNvPicPr preferRelativeResize="0"/>
          <p:nvPr/>
        </p:nvPicPr>
        <p:blipFill rotWithShape="1">
          <a:blip r:embed="rId5">
            <a:alphaModFix/>
          </a:blip>
          <a:srcRect b="36696" l="0" r="2400" t="0"/>
          <a:stretch/>
        </p:blipFill>
        <p:spPr>
          <a:xfrm>
            <a:off x="3594025" y="3456561"/>
            <a:ext cx="3786800" cy="1101325"/>
          </a:xfrm>
          <a:prstGeom prst="rect">
            <a:avLst/>
          </a:prstGeom>
          <a:noFill/>
          <a:ln cap="flat" cmpd="sng" w="76200">
            <a:solidFill>
              <a:schemeClr val="lt2"/>
            </a:solidFill>
            <a:prstDash val="solid"/>
            <a:round/>
            <a:headEnd len="sm" w="sm" type="none"/>
            <a:tailEnd len="sm" w="sm" type="none"/>
          </a:ln>
        </p:spPr>
      </p:pic>
      <p:sp>
        <p:nvSpPr>
          <p:cNvPr id="601" name="Google Shape;601;p47"/>
          <p:cNvSpPr/>
          <p:nvPr/>
        </p:nvSpPr>
        <p:spPr>
          <a:xfrm rot="-8100000">
            <a:off x="4217764" y="2384870"/>
            <a:ext cx="245649" cy="245649"/>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pic>
        <p:nvPicPr>
          <p:cNvPr id="602" name="Google Shape;602;p47"/>
          <p:cNvPicPr preferRelativeResize="0"/>
          <p:nvPr/>
        </p:nvPicPr>
        <p:blipFill rotWithShape="1">
          <a:blip r:embed="rId6">
            <a:alphaModFix/>
          </a:blip>
          <a:srcRect b="42645" l="28339" r="56712" t="2057"/>
          <a:stretch/>
        </p:blipFill>
        <p:spPr>
          <a:xfrm>
            <a:off x="5607333" y="1651126"/>
            <a:ext cx="1207800" cy="1239600"/>
          </a:xfrm>
          <a:prstGeom prst="ellipse">
            <a:avLst/>
          </a:prstGeom>
          <a:noFill/>
          <a:ln>
            <a:noFill/>
          </a:ln>
          <a:effectLst>
            <a:outerShdw blurRad="100013" rotWithShape="0" algn="bl" dir="5400000" dist="28575">
              <a:srgbClr val="022786">
                <a:alpha val="37000"/>
              </a:srgbClr>
            </a:outerShdw>
          </a:effectLst>
        </p:spPr>
      </p:pic>
      <p:pic>
        <p:nvPicPr>
          <p:cNvPr id="603" name="Google Shape;603;p47"/>
          <p:cNvPicPr preferRelativeResize="0"/>
          <p:nvPr/>
        </p:nvPicPr>
        <p:blipFill rotWithShape="1">
          <a:blip r:embed="rId4">
            <a:alphaModFix/>
          </a:blip>
          <a:srcRect b="64761" l="78862" r="9381" t="-56"/>
          <a:stretch/>
        </p:blipFill>
        <p:spPr>
          <a:xfrm>
            <a:off x="2858112" y="1651125"/>
            <a:ext cx="1239600" cy="1239600"/>
          </a:xfrm>
          <a:prstGeom prst="ellipse">
            <a:avLst/>
          </a:prstGeom>
          <a:noFill/>
          <a:ln>
            <a:noFill/>
          </a:ln>
          <a:effectLst>
            <a:outerShdw blurRad="100013" rotWithShape="0" algn="bl" dir="5400000" dist="28575">
              <a:srgbClr val="022786">
                <a:alpha val="37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07" name="Shape 607"/>
        <p:cNvGrpSpPr/>
        <p:nvPr/>
      </p:nvGrpSpPr>
      <p:grpSpPr>
        <a:xfrm>
          <a:off x="0" y="0"/>
          <a:ext cx="0" cy="0"/>
          <a:chOff x="0" y="0"/>
          <a:chExt cx="0" cy="0"/>
        </a:xfrm>
      </p:grpSpPr>
      <p:sp>
        <p:nvSpPr>
          <p:cNvPr id="608" name="Google Shape;608;p48"/>
          <p:cNvSpPr txBox="1"/>
          <p:nvPr>
            <p:ph type="title"/>
          </p:nvPr>
        </p:nvSpPr>
        <p:spPr>
          <a:xfrm>
            <a:off x="428625" y="419750"/>
            <a:ext cx="7848600" cy="613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Wish yanınızda</a:t>
            </a:r>
          </a:p>
          <a:p>
            <a:pPr indent="0" lvl="0" marL="0" rtl="0" algn="l">
              <a:spcBef>
                <a:spcPts val="0"/>
              </a:spcBef>
              <a:spcAft>
                <a:spcPts val="0"/>
              </a:spcAft>
              <a:buNone/>
            </a:pPr>
            <a:r>
              <a:rPr b="false" lang="tr-TR"/>
              <a:t>Wish'in ürünlerinizi dünya genelinde satmanızı nasıl mümkün kıldığına ilişkin kısa bilgiler</a:t>
            </a:r>
          </a:p>
        </p:txBody>
      </p:sp>
      <p:sp>
        <p:nvSpPr>
          <p:cNvPr id="609" name="Google Shape;609;p48"/>
          <p:cNvSpPr txBox="1"/>
          <p:nvPr/>
        </p:nvSpPr>
        <p:spPr>
          <a:xfrm>
            <a:off x="1244500" y="1517275"/>
            <a:ext cx="27555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sz="1200" lang="tr-TR">
                <a:solidFill>
                  <a:srgbClr val="305BEF"/>
                </a:solidFill>
                <a:latin typeface="Proxima Nova Semibold"/>
                <a:ea typeface="Proxima Nova Semibold"/>
                <a:cs typeface="Proxima Nova Semibold"/>
                <a:sym typeface="Proxima Nova Semibold"/>
              </a:rPr>
              <a:t>Dil</a:t>
            </a:r>
          </a:p>
        </p:txBody>
      </p:sp>
      <p:sp>
        <p:nvSpPr>
          <p:cNvPr id="610" name="Google Shape;610;p48"/>
          <p:cNvSpPr txBox="1"/>
          <p:nvPr/>
        </p:nvSpPr>
        <p:spPr>
          <a:xfrm>
            <a:off x="1329975" y="2081025"/>
            <a:ext cx="2575500" cy="21171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sz="1100" lang="tr-TR">
                <a:solidFill>
                  <a:srgbClr val="4A5F6E"/>
                </a:solidFill>
                <a:latin typeface="Proxima Nova"/>
                <a:ea typeface="Proxima Nova"/>
                <a:cs typeface="Proxima Nova"/>
                <a:sym typeface="Proxima Nova"/>
              </a:rPr>
              <a:t>Wish, listelemenizdeki başlıkları otomatik olarak çok sayıda dile çevirir. Yeni bir dili konuşan bir müşteriden ürün gösterimi aldığınızda, çeviriyi biz sağlarız. Örneğin Brezilya'daki ürününüz Fransa'daki bir Wish kullanıcısından gösterim aldığında ürün başlığı Portekizceden Fransızcaya çevrilir.</a:t>
            </a:r>
          </a:p>
          <a:p>
            <a:pPr indent="0" lvl="0" marL="0" rtl="0" algn="l">
              <a:lnSpc>
                <a:spcPct val="115000"/>
              </a:lnSpc>
              <a:spcBef>
                <a:spcPts val="1200"/>
              </a:spcBef>
              <a:spcAft>
                <a:spcPts val="0"/>
              </a:spcAft>
              <a:buNone/>
            </a:pPr>
            <a:r>
              <a:rPr sz="1100" lang="tr-TR">
                <a:solidFill>
                  <a:srgbClr val="4A5F6E"/>
                </a:solidFill>
                <a:latin typeface="Proxima Nova"/>
                <a:ea typeface="Proxima Nova"/>
                <a:cs typeface="Proxima Nova"/>
                <a:sym typeface="Proxima Nova"/>
              </a:rPr>
              <a:t>Ayrıca belirli hedef diller için ürün açıklamalarını ve müşteri yorumlarını çevirmeyi de test ediyoruz.</a:t>
            </a:r>
          </a:p>
          <a:p>
            <a:pPr indent="0" lvl="0" marL="0" rtl="0" algn="l">
              <a:lnSpc>
                <a:spcPct val="115000"/>
              </a:lnSpc>
              <a:spcBef>
                <a:spcPts val="1200"/>
              </a:spcBef>
              <a:spcAft>
                <a:spcPts val="0"/>
              </a:spcAft>
              <a:buNone/>
            </a:pPr>
            <a:endParaRPr sz="1100">
              <a:solidFill>
                <a:srgbClr val="4A5F6E"/>
              </a:solidFill>
              <a:latin typeface="Proxima Nova"/>
              <a:ea typeface="Proxima Nova"/>
              <a:cs typeface="Proxima Nova"/>
              <a:sym typeface="Proxima Nova"/>
            </a:endParaRPr>
          </a:p>
          <a:p>
            <a:pPr indent="0" lvl="0" marL="0" rtl="0" algn="l">
              <a:lnSpc>
                <a:spcPct val="115000"/>
              </a:lnSpc>
              <a:spcBef>
                <a:spcPts val="1200"/>
              </a:spcBef>
              <a:spcAft>
                <a:spcPts val="1200"/>
              </a:spcAft>
              <a:buNone/>
            </a:pPr>
            <a:br>
              <a:rPr lang="en" sz="1100">
                <a:solidFill>
                  <a:srgbClr val="4A5F6E"/>
                </a:solidFill>
                <a:latin typeface="Proxima Nova"/>
                <a:ea typeface="Proxima Nova"/>
                <a:cs typeface="Proxima Nova"/>
                <a:sym typeface="Proxima Nova"/>
              </a:rPr>
            </a:br>
          </a:p>
        </p:txBody>
      </p:sp>
      <p:sp>
        <p:nvSpPr>
          <p:cNvPr id="611" name="Google Shape;611;p48"/>
          <p:cNvSpPr txBox="1"/>
          <p:nvPr/>
        </p:nvSpPr>
        <p:spPr>
          <a:xfrm>
            <a:off x="4360710" y="1517275"/>
            <a:ext cx="27555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sz="1200" lang="tr-TR">
                <a:solidFill>
                  <a:srgbClr val="305BEF"/>
                </a:solidFill>
                <a:latin typeface="Proxima Nova Semibold"/>
                <a:ea typeface="Proxima Nova Semibold"/>
                <a:cs typeface="Proxima Nova Semibold"/>
                <a:sym typeface="Proxima Nova Semibold"/>
              </a:rPr>
              <a:t>Para birimi dönüştürme</a:t>
            </a:r>
          </a:p>
        </p:txBody>
      </p:sp>
      <p:sp>
        <p:nvSpPr>
          <p:cNvPr id="612" name="Google Shape;612;p48"/>
          <p:cNvSpPr txBox="1"/>
          <p:nvPr/>
        </p:nvSpPr>
        <p:spPr>
          <a:xfrm>
            <a:off x="4459225" y="2081025"/>
            <a:ext cx="2575500" cy="22377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sz="1100" lang="tr-TR">
                <a:solidFill>
                  <a:srgbClr val="4A5F6E"/>
                </a:solidFill>
                <a:latin typeface="Proxima Nova"/>
                <a:ea typeface="Proxima Nova"/>
                <a:cs typeface="Proxima Nova"/>
                <a:sym typeface="Proxima Nova"/>
              </a:rPr>
              <a:t>Wish seçtiğiniz fiyatı otomatik olarak satış yapmak istediğiniz pazarların yerel para birimine dönüştürür. Böylece müşteriler maliyetleri kendi yerel para birimlerinde görebilir. </a:t>
            </a:r>
          </a:p>
          <a:p>
            <a:pPr indent="0" lvl="0" marL="0" rtl="0" algn="l">
              <a:lnSpc>
                <a:spcPct val="115000"/>
              </a:lnSpc>
              <a:spcBef>
                <a:spcPts val="1200"/>
              </a:spcBef>
              <a:spcAft>
                <a:spcPts val="1200"/>
              </a:spcAft>
              <a:buNone/>
            </a:pPr>
            <a:r>
              <a:rPr sz="1100" lang="tr-TR">
                <a:solidFill>
                  <a:srgbClr val="4A5F6E"/>
                </a:solidFill>
                <a:latin typeface="Proxima Nova"/>
                <a:ea typeface="Proxima Nova"/>
                <a:cs typeface="Proxima Nova"/>
                <a:sym typeface="Proxima Nova"/>
              </a:rPr>
              <a:t>İşletmenizin konumuna bağlı olarak belirli bir para biriminde ödeme almak için </a:t>
            </a:r>
            <a:r>
              <a:rPr sz="1100" u="sng" lang="tr-TR">
                <a:solidFill>
                  <a:schemeClr val="hlink"/>
                </a:solidFill>
                <a:latin typeface="Proxima Nova"/>
                <a:ea typeface="Proxima Nova"/>
                <a:cs typeface="Proxima Nova"/>
                <a:sym typeface="Proxima Nova"/>
                <a:hlinkClick r:id="rId3"/>
              </a:rPr>
              <a:t>Yerel Para Birimi Kodu</a:t>
            </a:r>
            <a:r>
              <a:rPr sz="1100" lang="tr-TR">
                <a:solidFill>
                  <a:srgbClr val="4A5F6E"/>
                </a:solidFill>
                <a:latin typeface="Proxima Nova"/>
                <a:ea typeface="Proxima Nova"/>
                <a:cs typeface="Proxima Nova"/>
                <a:sym typeface="Proxima Nova"/>
              </a:rPr>
              <a:t> ayarlayabilirsiniz. Ödemelerinizi daima hesabınız </a:t>
            </a:r>
            <a:r>
              <a:rPr sz="1100" u="sng" lang="tr-TR">
                <a:solidFill>
                  <a:schemeClr val="hlink"/>
                </a:solidFill>
                <a:latin typeface="Proxima Nova"/>
                <a:ea typeface="Proxima Nova"/>
                <a:cs typeface="Proxima Nova"/>
                <a:sym typeface="Proxima Nova"/>
                <a:hlinkClick r:id="rId4"/>
              </a:rPr>
              <a:t>için seçilmiş olan yöntem</a:t>
            </a:r>
            <a:r>
              <a:rPr sz="1100" lang="tr-TR">
                <a:solidFill>
                  <a:srgbClr val="4A5F6E"/>
                </a:solidFill>
                <a:latin typeface="Proxima Nova"/>
                <a:ea typeface="Proxima Nova"/>
                <a:cs typeface="Proxima Nova"/>
                <a:sym typeface="Proxima Nova"/>
              </a:rPr>
              <a:t> aracılığıyla alırsınız.</a:t>
            </a:r>
          </a:p>
        </p:txBody>
      </p:sp>
      <p:cxnSp>
        <p:nvCxnSpPr>
          <p:cNvPr id="613" name="Google Shape;613;p48"/>
          <p:cNvCxnSpPr/>
          <p:nvPr/>
        </p:nvCxnSpPr>
        <p:spPr>
          <a:xfrm>
            <a:off x="1329975" y="1927375"/>
            <a:ext cx="2289300" cy="0"/>
          </a:xfrm>
          <a:prstGeom prst="straightConnector1">
            <a:avLst/>
          </a:prstGeom>
          <a:noFill/>
          <a:ln cap="flat" cmpd="sng" w="19050">
            <a:solidFill>
              <a:srgbClr val="D0DBFF"/>
            </a:solidFill>
            <a:prstDash val="solid"/>
            <a:round/>
            <a:headEnd len="med" w="med" type="none"/>
            <a:tailEnd len="med" w="med" type="none"/>
          </a:ln>
        </p:spPr>
      </p:cxnSp>
      <p:cxnSp>
        <p:nvCxnSpPr>
          <p:cNvPr id="614" name="Google Shape;614;p48"/>
          <p:cNvCxnSpPr/>
          <p:nvPr/>
        </p:nvCxnSpPr>
        <p:spPr>
          <a:xfrm>
            <a:off x="4446185" y="1927375"/>
            <a:ext cx="2289300" cy="0"/>
          </a:xfrm>
          <a:prstGeom prst="straightConnector1">
            <a:avLst/>
          </a:prstGeom>
          <a:noFill/>
          <a:ln cap="flat" cmpd="sng" w="19050">
            <a:solidFill>
              <a:srgbClr val="D0DBFF"/>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18" name="Shape 618"/>
        <p:cNvGrpSpPr/>
        <p:nvPr/>
      </p:nvGrpSpPr>
      <p:grpSpPr>
        <a:xfrm>
          <a:off x="0" y="0"/>
          <a:ext cx="0" cy="0"/>
          <a:chOff x="0" y="0"/>
          <a:chExt cx="0" cy="0"/>
        </a:xfrm>
      </p:grpSpPr>
      <p:sp>
        <p:nvSpPr>
          <p:cNvPr id="619" name="Google Shape;619;p49"/>
          <p:cNvSpPr txBox="1"/>
          <p:nvPr>
            <p:ph type="title"/>
          </p:nvPr>
        </p:nvSpPr>
        <p:spPr>
          <a:xfrm>
            <a:off x="428625" y="419750"/>
            <a:ext cx="52005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4. Adım: Lojistik programlarını uygulayın </a:t>
            </a:r>
          </a:p>
        </p:txBody>
      </p:sp>
      <p:sp>
        <p:nvSpPr>
          <p:cNvPr id="620" name="Google Shape;620;p49"/>
          <p:cNvSpPr txBox="1"/>
          <p:nvPr/>
        </p:nvSpPr>
        <p:spPr>
          <a:xfrm>
            <a:off x="428625" y="2009775"/>
            <a:ext cx="6600900" cy="2429400"/>
          </a:xfrm>
          <a:prstGeom prst="rect">
            <a:avLst/>
          </a:prstGeom>
          <a:noFill/>
          <a:ln>
            <a:noFill/>
          </a:ln>
        </p:spPr>
        <p:txBody>
          <a:bodyPr anchorCtr="0" anchor="t" bIns="0" lIns="0" spcFirstLastPara="1" rIns="0" wrap="square" tIns="0">
            <a:noAutofit/>
          </a:bodyPr>
          <a:lstStyle/>
          <a:p>
            <a:pPr indent="-323850" lvl="0" marL="457200" rtl="0" algn="l">
              <a:lnSpc>
                <a:spcPct val="115000"/>
              </a:lnSpc>
              <a:spcBef>
                <a:spcPts val="0"/>
              </a:spcBef>
              <a:spcAft>
                <a:spcPts val="0"/>
              </a:spcAft>
              <a:buClr>
                <a:srgbClr val="305BEF"/>
              </a:buClr>
              <a:buSzPts val="1500"/>
              <a:buFont typeface="Proxima Nova"/>
              <a:buAutoNum type="arabicPeriod"/>
            </a:pPr>
            <a:r>
              <a:rPr sz="1200" lang="tr-TR">
                <a:solidFill>
                  <a:srgbClr val="4A5F6E"/>
                </a:solidFill>
                <a:latin typeface="Proxima Nova"/>
                <a:ea typeface="Proxima Nova"/>
                <a:cs typeface="Proxima Nova"/>
                <a:sym typeface="Proxima Nova"/>
              </a:rPr>
              <a:t>Wish Express, katılan satıcılara aşağıdaki faydaları sağlar: </a:t>
            </a:r>
          </a:p>
          <a:p>
            <a:pPr indent="-304800" lvl="1" marL="914400" rtl="0" algn="l">
              <a:lnSpc>
                <a:spcPct val="115000"/>
              </a:lnSpc>
              <a:spcBef>
                <a:spcPts val="600"/>
              </a:spcBef>
              <a:spcAft>
                <a:spcPts val="0"/>
              </a:spcAft>
              <a:buClr>
                <a:srgbClr val="305BEF"/>
              </a:buClr>
              <a:buSzPts val="1200"/>
              <a:buFont typeface="Proxima Nova"/>
              <a:buChar char="●"/>
            </a:pPr>
            <a:r>
              <a:rPr sz="1200" lang="tr-TR">
                <a:solidFill>
                  <a:srgbClr val="4A5F6E"/>
                </a:solidFill>
                <a:latin typeface="Proxima Nova"/>
                <a:ea typeface="Proxima Nova"/>
                <a:cs typeface="Proxima Nova"/>
                <a:sym typeface="Proxima Nova"/>
              </a:rPr>
              <a:t>Şartları karşılayan ürünler için arttırılmış müşteri gösterimleri</a:t>
            </a:r>
          </a:p>
          <a:p>
            <a:pPr indent="-304800" lvl="1" marL="914400" rtl="0" algn="l">
              <a:lnSpc>
                <a:spcPct val="115000"/>
              </a:lnSpc>
              <a:spcBef>
                <a:spcPts val="600"/>
              </a:spcBef>
              <a:spcAft>
                <a:spcPts val="0"/>
              </a:spcAft>
              <a:buClr>
                <a:srgbClr val="305BEF"/>
              </a:buClr>
              <a:buSzPts val="1200"/>
              <a:buFont typeface="Proxima Nova"/>
              <a:buChar char="●"/>
            </a:pPr>
            <a:r>
              <a:rPr sz="1200" lang="tr-TR">
                <a:solidFill>
                  <a:srgbClr val="4A5F6E"/>
                </a:solidFill>
                <a:latin typeface="Proxima Nova"/>
                <a:ea typeface="Proxima Nova"/>
                <a:cs typeface="Proxima Nova"/>
                <a:sym typeface="Proxima Nova"/>
              </a:rPr>
              <a:t>Şartları karşılayan ürün listelemelerinde ayırt edici Wish Express rozeti</a:t>
            </a:r>
          </a:p>
          <a:p>
            <a:pPr indent="-304800" lvl="1" marL="914400" rtl="0" algn="l">
              <a:lnSpc>
                <a:spcPct val="115000"/>
              </a:lnSpc>
              <a:spcBef>
                <a:spcPts val="600"/>
              </a:spcBef>
              <a:spcAft>
                <a:spcPts val="0"/>
              </a:spcAft>
              <a:buClr>
                <a:srgbClr val="305BEF"/>
              </a:buClr>
              <a:buSzPts val="1200"/>
              <a:buFont typeface="Proxima Nova"/>
              <a:buChar char="●"/>
            </a:pPr>
            <a:r>
              <a:rPr sz="1200" lang="tr-TR">
                <a:solidFill>
                  <a:srgbClr val="4A5F6E"/>
                </a:solidFill>
                <a:latin typeface="Proxima Nova"/>
                <a:ea typeface="Proxima Nova"/>
                <a:cs typeface="Proxima Nova"/>
                <a:sym typeface="Proxima Nova"/>
              </a:rPr>
              <a:t>Hem özel Wish Express sekmelerinde hem de müşterilerin arama sonuçlarında gösterilme</a:t>
            </a:r>
          </a:p>
          <a:p>
            <a:pPr indent="-304800" lvl="1" marL="914400" rtl="0" algn="l">
              <a:lnSpc>
                <a:spcPct val="115000"/>
              </a:lnSpc>
              <a:spcBef>
                <a:spcPts val="600"/>
              </a:spcBef>
              <a:spcAft>
                <a:spcPts val="0"/>
              </a:spcAft>
              <a:buClr>
                <a:srgbClr val="305BEF"/>
              </a:buClr>
              <a:buSzPts val="1200"/>
              <a:buFont typeface="Proxima Nova"/>
              <a:buChar char="●"/>
            </a:pPr>
            <a:r>
              <a:rPr sz="1200" lang="tr-TR">
                <a:solidFill>
                  <a:srgbClr val="4A5F6E"/>
                </a:solidFill>
                <a:latin typeface="Proxima Nova"/>
                <a:ea typeface="Proxima Nova"/>
                <a:cs typeface="Proxima Nova"/>
                <a:sym typeface="Proxima Nova"/>
              </a:rPr>
              <a:t>Daha hızlı ödeme uygunluğu ve çok daha fazlası...</a:t>
            </a:r>
          </a:p>
          <a:p>
            <a:pPr indent="-323850" lvl="0" marL="457200" rtl="0" algn="l">
              <a:lnSpc>
                <a:spcPct val="115000"/>
              </a:lnSpc>
              <a:spcBef>
                <a:spcPts val="600"/>
              </a:spcBef>
              <a:spcAft>
                <a:spcPts val="0"/>
              </a:spcAft>
              <a:buClr>
                <a:srgbClr val="305BEF"/>
              </a:buClr>
              <a:buSzPts val="1500"/>
              <a:buFont typeface="Proxima Nova"/>
              <a:buAutoNum type="arabicPeriod"/>
            </a:pPr>
            <a:r>
              <a:rPr sz="1200" lang="tr-TR">
                <a:solidFill>
                  <a:schemeClr val="dk2"/>
                </a:solidFill>
                <a:latin typeface="Proxima Nova"/>
                <a:ea typeface="Proxima Nova"/>
                <a:cs typeface="Proxima Nova"/>
                <a:sym typeface="Proxima Nova"/>
              </a:rPr>
              <a:t>Wish tarafından kabul edilen uluslararası kargo firmaları</a:t>
            </a:r>
          </a:p>
          <a:p>
            <a:pPr indent="-323850" lvl="0" marL="457200" rtl="0" algn="l">
              <a:lnSpc>
                <a:spcPct val="115000"/>
              </a:lnSpc>
              <a:spcBef>
                <a:spcPts val="600"/>
              </a:spcBef>
              <a:spcAft>
                <a:spcPts val="0"/>
              </a:spcAft>
              <a:buClr>
                <a:srgbClr val="305BEF"/>
              </a:buClr>
              <a:buSzPts val="1500"/>
              <a:buFont typeface="Proxima Nova"/>
              <a:buAutoNum type="arabicPeriod"/>
            </a:pPr>
            <a:r>
              <a:rPr sz="1200" lang="tr-TR">
                <a:solidFill>
                  <a:srgbClr val="4A5F6E"/>
                </a:solidFill>
                <a:latin typeface="Proxima Nova"/>
                <a:ea typeface="Proxima Nova"/>
                <a:cs typeface="Proxima Nova"/>
                <a:sym typeface="Proxima Nova"/>
              </a:rPr>
              <a:t>Fulfillment by Wish</a:t>
            </a:r>
          </a:p>
          <a:p>
            <a:pPr indent="0" lvl="0" marL="457200" rtl="0" algn="l">
              <a:lnSpc>
                <a:spcPct val="115000"/>
              </a:lnSpc>
              <a:spcBef>
                <a:spcPts val="600"/>
              </a:spcBef>
              <a:spcAft>
                <a:spcPts val="600"/>
              </a:spcAft>
              <a:buNone/>
            </a:pPr>
            <a:endParaRPr sz="1200">
              <a:solidFill>
                <a:srgbClr val="4A5F6E"/>
              </a:solidFill>
              <a:latin typeface="Proxima Nova"/>
              <a:ea typeface="Proxima Nova"/>
              <a:cs typeface="Proxima Nova"/>
              <a:sym typeface="Proxima Nova"/>
            </a:endParaRPr>
          </a:p>
        </p:txBody>
      </p:sp>
      <p:sp>
        <p:nvSpPr>
          <p:cNvPr id="621" name="Google Shape;621;p49"/>
          <p:cNvSpPr txBox="1"/>
          <p:nvPr/>
        </p:nvSpPr>
        <p:spPr>
          <a:xfrm>
            <a:off x="428625" y="1138600"/>
            <a:ext cx="6412200" cy="815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tr-TR">
                <a:solidFill>
                  <a:srgbClr val="4A5F6E"/>
                </a:solidFill>
                <a:latin typeface="Proxima Nova Semibold"/>
                <a:ea typeface="Proxima Nova Semibold"/>
                <a:cs typeface="Proxima Nova Semibold"/>
                <a:sym typeface="Proxima Nova Semibold"/>
              </a:rPr>
              <a:t>Wish, ürünlerinizi öne çıkarmak üzere tasarlanmış özel lojistik programları sunar</a:t>
            </a:r>
          </a:p>
          <a:p>
            <a:pPr indent="0" lvl="0" marL="0" rtl="0" algn="l">
              <a:lnSpc>
                <a:spcPct val="115000"/>
              </a:lnSpc>
              <a:spcBef>
                <a:spcPts val="0"/>
              </a:spcBef>
              <a:spcAft>
                <a:spcPts val="0"/>
              </a:spcAft>
              <a:buNone/>
            </a:pPr>
            <a:r>
              <a:rPr lang="tr-TR">
                <a:solidFill>
                  <a:srgbClr val="4A5F6E"/>
                </a:solidFill>
                <a:latin typeface="Proxima Nova Semibold"/>
                <a:ea typeface="Proxima Nova Semibold"/>
                <a:cs typeface="Proxima Nova Semibold"/>
                <a:sym typeface="Proxima Nova Semibold"/>
              </a:rPr>
              <a:t>ve ürünlerinizin müşterilerinize zamanında ulaşmasına yardımcı olur. </a:t>
            </a:r>
          </a:p>
          <a:p>
            <a:pPr indent="0" lvl="0" marL="0" rtl="0" algn="l">
              <a:lnSpc>
                <a:spcPct val="115000"/>
              </a:lnSpc>
              <a:spcBef>
                <a:spcPts val="0"/>
              </a:spcBef>
              <a:spcAft>
                <a:spcPts val="0"/>
              </a:spcAft>
              <a:buNone/>
            </a:pPr>
            <a:endParaRPr>
              <a:solidFill>
                <a:srgbClr val="4A5F6E"/>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endParaRPr>
              <a:solidFill>
                <a:srgbClr val="4A5F6E"/>
              </a:solidFill>
              <a:latin typeface="Proxima Nova Semibold"/>
              <a:ea typeface="Proxima Nova Semibold"/>
              <a:cs typeface="Proxima Nova Semibold"/>
              <a:sym typeface="Proxima Nova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25" name="Shape 625"/>
        <p:cNvGrpSpPr/>
        <p:nvPr/>
      </p:nvGrpSpPr>
      <p:grpSpPr>
        <a:xfrm>
          <a:off x="0" y="0"/>
          <a:ext cx="0" cy="0"/>
          <a:chOff x="0" y="0"/>
          <a:chExt cx="0" cy="0"/>
        </a:xfrm>
      </p:grpSpPr>
      <p:sp>
        <p:nvSpPr>
          <p:cNvPr id="626" name="Google Shape;626;p50"/>
          <p:cNvSpPr txBox="1"/>
          <p:nvPr>
            <p:ph type="title"/>
          </p:nvPr>
        </p:nvSpPr>
        <p:spPr>
          <a:xfrm>
            <a:off x="428625" y="419750"/>
            <a:ext cx="6420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Wish Express</a:t>
            </a:r>
          </a:p>
          <a:p>
            <a:pPr indent="0" lvl="0" marL="0" rtl="0" algn="l">
              <a:spcBef>
                <a:spcPts val="0"/>
              </a:spcBef>
              <a:spcAft>
                <a:spcPts val="0"/>
              </a:spcAft>
              <a:buNone/>
            </a:pPr>
            <a:r>
              <a:rPr b="false" lang="tr-TR"/>
              <a:t>Hızlı gönderim sağlayarak Wish'te daha fazla ürün görünürlüğü kazanın</a:t>
            </a:r>
          </a:p>
        </p:txBody>
      </p:sp>
      <p:sp>
        <p:nvSpPr>
          <p:cNvPr id="627" name="Google Shape;627;p50"/>
          <p:cNvSpPr/>
          <p:nvPr/>
        </p:nvSpPr>
        <p:spPr>
          <a:xfrm>
            <a:off x="428625" y="1411575"/>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28" name="Google Shape;628;p50"/>
          <p:cNvSpPr/>
          <p:nvPr/>
        </p:nvSpPr>
        <p:spPr>
          <a:xfrm>
            <a:off x="428625" y="2554250"/>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29" name="Google Shape;629;p50"/>
          <p:cNvSpPr txBox="1"/>
          <p:nvPr/>
        </p:nvSpPr>
        <p:spPr>
          <a:xfrm>
            <a:off x="1350300" y="1398400"/>
            <a:ext cx="37950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100" lang="tr-TR">
                <a:solidFill>
                  <a:srgbClr val="4A5F6E"/>
                </a:solidFill>
                <a:highlight>
                  <a:srgbClr val="FFFFFF"/>
                </a:highlight>
                <a:latin typeface="Proxima Nova"/>
                <a:ea typeface="Proxima Nova"/>
                <a:cs typeface="Proxima Nova"/>
                <a:sym typeface="Proxima Nova"/>
              </a:rPr>
              <a:t>Wish, </a:t>
            </a:r>
            <a:r>
              <a:rPr sz="1100" u="sng" lang="tr-TR">
                <a:solidFill>
                  <a:schemeClr val="hlink"/>
                </a:solidFill>
                <a:highlight>
                  <a:srgbClr val="FFFFFF"/>
                </a:highlight>
                <a:latin typeface="Proxima Nova"/>
                <a:ea typeface="Proxima Nova"/>
                <a:cs typeface="Proxima Nova"/>
                <a:sym typeface="Proxima Nova"/>
                <a:hlinkClick r:id="rId3"/>
              </a:rPr>
              <a:t>Wish Express</a:t>
            </a:r>
            <a:r>
              <a:rPr sz="1100" lang="tr-TR">
                <a:solidFill>
                  <a:srgbClr val="4A5F6E"/>
                </a:solidFill>
                <a:highlight>
                  <a:srgbClr val="FFFFFF"/>
                </a:highlight>
                <a:latin typeface="Proxima Nova"/>
                <a:ea typeface="Proxima Nova"/>
                <a:cs typeface="Proxima Nova"/>
                <a:sym typeface="Proxima Nova"/>
              </a:rPr>
              <a:t> adlı hızlandırılmış bir gönderim programı sunar. Wish Express ürünleri, daha hızlı teslim edilmeleri nedeniyle müşteriler için caziptir.</a:t>
            </a:r>
          </a:p>
        </p:txBody>
      </p:sp>
      <p:sp>
        <p:nvSpPr>
          <p:cNvPr id="630" name="Google Shape;630;p50"/>
          <p:cNvSpPr txBox="1"/>
          <p:nvPr/>
        </p:nvSpPr>
        <p:spPr>
          <a:xfrm>
            <a:off x="6172200" y="2154975"/>
            <a:ext cx="2105100" cy="228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true" i="true" sz="1200" lang="tr-TR">
                <a:solidFill>
                  <a:srgbClr val="022786"/>
                </a:solidFill>
                <a:highlight>
                  <a:srgbClr val="FFFFFF"/>
                </a:highlight>
                <a:latin typeface="Proxima Nova"/>
                <a:ea typeface="Proxima Nova"/>
                <a:cs typeface="Proxima Nova"/>
                <a:sym typeface="Proxima Nova"/>
              </a:rPr>
              <a:t>Wish Express simgesi olan "turuncu kamyon" müşteri akışımızda, hızlandırılmış gönderim şartlarını karşılayan ürünlerde gösterilir. </a:t>
            </a:r>
          </a:p>
          <a:p>
            <a:pPr indent="0" lvl="0" marL="0" rtl="0" algn="l">
              <a:lnSpc>
                <a:spcPct val="115000"/>
              </a:lnSpc>
              <a:spcBef>
                <a:spcPts val="0"/>
              </a:spcBef>
              <a:spcAft>
                <a:spcPts val="0"/>
              </a:spcAft>
              <a:buNone/>
            </a:pPr>
            <a:endParaRPr b="1" i="1" sz="1200">
              <a:solidFill>
                <a:srgbClr val="022786"/>
              </a:solidFill>
              <a:highlight>
                <a:srgbClr val="FFFFFF"/>
              </a:highlight>
              <a:latin typeface="Proxima Nova"/>
              <a:ea typeface="Proxima Nova"/>
              <a:cs typeface="Proxima Nova"/>
              <a:sym typeface="Proxima Nova"/>
            </a:endParaRPr>
          </a:p>
          <a:p>
            <a:pPr indent="0" lvl="0" marL="0" rtl="0" algn="l">
              <a:lnSpc>
                <a:spcPct val="115000"/>
              </a:lnSpc>
              <a:spcBef>
                <a:spcPts val="0"/>
              </a:spcBef>
              <a:spcAft>
                <a:spcPts val="0"/>
              </a:spcAft>
              <a:buNone/>
            </a:pPr>
            <a:r>
              <a:rPr b="true" i="true" sz="1200" lang="tr-TR">
                <a:solidFill>
                  <a:srgbClr val="022786"/>
                </a:solidFill>
                <a:highlight>
                  <a:srgbClr val="FFFFFF"/>
                </a:highlight>
                <a:latin typeface="Proxima Nova"/>
                <a:ea typeface="Proxima Nova"/>
                <a:cs typeface="Proxima Nova"/>
                <a:sym typeface="Proxima Nova"/>
              </a:rPr>
              <a:t>Müşteriler ayrıca sadece Wish Express ürünlerini filtreleyen bir sekmeyi Wish uygulamasında ve web sitesinde görüntüleyebilir.</a:t>
            </a:r>
          </a:p>
        </p:txBody>
      </p:sp>
      <p:sp>
        <p:nvSpPr>
          <p:cNvPr id="631" name="Google Shape;631;p50"/>
          <p:cNvSpPr txBox="1"/>
          <p:nvPr/>
        </p:nvSpPr>
        <p:spPr>
          <a:xfrm>
            <a:off x="1350300" y="2553075"/>
            <a:ext cx="44103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100" u="sng" lang="tr-TR">
                <a:solidFill>
                  <a:schemeClr val="hlink"/>
                </a:solidFill>
                <a:latin typeface="Proxima Nova"/>
                <a:ea typeface="Proxima Nova"/>
                <a:cs typeface="Proxima Nova"/>
                <a:sym typeface="Proxima Nova"/>
                <a:hlinkClick r:id="rId4"/>
              </a:rPr>
              <a:t>Belirli iş günü sayısı içinde spesifik bir varış noktasına ulaşabilecek</a:t>
            </a:r>
            <a:r>
              <a:rPr sz="1100" lang="tr-TR">
                <a:solidFill>
                  <a:srgbClr val="4A5F6E"/>
                </a:solidFill>
                <a:latin typeface="Proxima Nova"/>
                <a:ea typeface="Proxima Nova"/>
                <a:cs typeface="Proxima Nova"/>
                <a:sym typeface="Proxima Nova"/>
              </a:rPr>
              <a:t> ürünleri yüklediğinizde bu ürünler, otomatik olarak Wish Express programının şartlarını karşılar. </a:t>
            </a:r>
          </a:p>
        </p:txBody>
      </p:sp>
      <p:sp>
        <p:nvSpPr>
          <p:cNvPr id="632" name="Google Shape;632;p50"/>
          <p:cNvSpPr/>
          <p:nvPr/>
        </p:nvSpPr>
        <p:spPr>
          <a:xfrm>
            <a:off x="428625" y="3699829"/>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33" name="Google Shape;633;p50"/>
          <p:cNvSpPr txBox="1"/>
          <p:nvPr/>
        </p:nvSpPr>
        <p:spPr>
          <a:xfrm>
            <a:off x="1350300" y="3698654"/>
            <a:ext cx="37950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true" sz="1100" lang="tr-TR">
                <a:solidFill>
                  <a:srgbClr val="4A5F6E"/>
                </a:solidFill>
                <a:latin typeface="Proxima Nova"/>
                <a:ea typeface="Proxima Nova"/>
                <a:cs typeface="Proxima Nova"/>
                <a:sym typeface="Proxima Nova"/>
              </a:rPr>
              <a:t>Hızlı ödeme almaya hak kazanın!</a:t>
            </a:r>
            <a:r>
              <a:rPr sz="1100" lang="tr-TR">
                <a:solidFill>
                  <a:srgbClr val="4A5F6E"/>
                </a:solidFill>
                <a:latin typeface="Proxima Nova"/>
                <a:ea typeface="Proxima Nova"/>
                <a:cs typeface="Proxima Nova"/>
                <a:sym typeface="Proxima Nova"/>
              </a:rPr>
              <a:t> Wish Express siparişlerini göndermek için uygun kargo firmalarını kullandığınızda firmanın teslimatı doğrulamasının hemen ardından ödeme alırsınız.</a:t>
            </a:r>
          </a:p>
        </p:txBody>
      </p:sp>
      <p:pic>
        <p:nvPicPr>
          <p:cNvPr id="634" name="Google Shape;634;p50"/>
          <p:cNvPicPr preferRelativeResize="0"/>
          <p:nvPr/>
        </p:nvPicPr>
        <p:blipFill rotWithShape="1">
          <a:blip r:embed="rId5">
            <a:alphaModFix/>
          </a:blip>
          <a:srcRect b="0" l="0" r="-2880" t="0"/>
          <a:stretch/>
        </p:blipFill>
        <p:spPr>
          <a:xfrm>
            <a:off x="6470200" y="1411575"/>
            <a:ext cx="1182732" cy="645825"/>
          </a:xfrm>
          <a:prstGeom prst="rect">
            <a:avLst/>
          </a:prstGeom>
          <a:noFill/>
          <a:ln>
            <a:noFill/>
          </a:ln>
        </p:spPr>
      </p:pic>
      <p:pic>
        <p:nvPicPr>
          <p:cNvPr id="635" name="Google Shape;635;p50"/>
          <p:cNvPicPr preferRelativeResize="0"/>
          <p:nvPr/>
        </p:nvPicPr>
        <p:blipFill>
          <a:blip r:embed="rId6">
            <a:alphaModFix/>
          </a:blip>
          <a:stretch>
            <a:fillRect/>
          </a:stretch>
        </p:blipFill>
        <p:spPr>
          <a:xfrm>
            <a:off x="585014" y="2752565"/>
            <a:ext cx="414528" cy="365760"/>
          </a:xfrm>
          <a:prstGeom prst="rect">
            <a:avLst/>
          </a:prstGeom>
          <a:noFill/>
          <a:ln>
            <a:noFill/>
          </a:ln>
        </p:spPr>
      </p:pic>
      <p:pic>
        <p:nvPicPr>
          <p:cNvPr id="636" name="Google Shape;636;p50"/>
          <p:cNvPicPr preferRelativeResize="0"/>
          <p:nvPr/>
        </p:nvPicPr>
        <p:blipFill>
          <a:blip r:embed="rId7">
            <a:alphaModFix/>
          </a:blip>
          <a:stretch>
            <a:fillRect/>
          </a:stretch>
        </p:blipFill>
        <p:spPr>
          <a:xfrm>
            <a:off x="505727" y="1479023"/>
            <a:ext cx="594360" cy="594360"/>
          </a:xfrm>
          <a:prstGeom prst="rect">
            <a:avLst/>
          </a:prstGeom>
          <a:noFill/>
          <a:ln>
            <a:noFill/>
          </a:ln>
        </p:spPr>
      </p:pic>
      <p:pic>
        <p:nvPicPr>
          <p:cNvPr id="637" name="Google Shape;637;p50"/>
          <p:cNvPicPr preferRelativeResize="0"/>
          <p:nvPr/>
        </p:nvPicPr>
        <p:blipFill>
          <a:blip r:embed="rId8">
            <a:alphaModFix/>
          </a:blip>
          <a:stretch>
            <a:fillRect/>
          </a:stretch>
        </p:blipFill>
        <p:spPr>
          <a:xfrm>
            <a:off x="521400" y="3842925"/>
            <a:ext cx="557841" cy="45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41" name="Shape 641"/>
        <p:cNvGrpSpPr/>
        <p:nvPr/>
      </p:nvGrpSpPr>
      <p:grpSpPr>
        <a:xfrm>
          <a:off x="0" y="0"/>
          <a:ext cx="0" cy="0"/>
          <a:chOff x="0" y="0"/>
          <a:chExt cx="0" cy="0"/>
        </a:xfrm>
      </p:grpSpPr>
      <p:sp>
        <p:nvSpPr>
          <p:cNvPr id="642" name="Google Shape;642;p51"/>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Wish Express şartlarını karşılayan ürünler</a:t>
            </a:r>
          </a:p>
        </p:txBody>
      </p:sp>
      <p:sp>
        <p:nvSpPr>
          <p:cNvPr id="643" name="Google Shape;643;p51"/>
          <p:cNvSpPr/>
          <p:nvPr/>
        </p:nvSpPr>
        <p:spPr>
          <a:xfrm>
            <a:off x="1903050" y="2297075"/>
            <a:ext cx="2383800" cy="17754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44" name="Google Shape;644;p51"/>
          <p:cNvSpPr/>
          <p:nvPr/>
        </p:nvSpPr>
        <p:spPr>
          <a:xfrm>
            <a:off x="4628550" y="2297075"/>
            <a:ext cx="2383800" cy="17754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45" name="Google Shape;645;p51"/>
          <p:cNvSpPr txBox="1"/>
          <p:nvPr/>
        </p:nvSpPr>
        <p:spPr>
          <a:xfrm>
            <a:off x="2137050" y="2355875"/>
            <a:ext cx="1922100" cy="16578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rgbClr val="4A5F6E"/>
                </a:solidFill>
                <a:latin typeface="Proxima Nova"/>
                <a:ea typeface="Proxima Nova"/>
                <a:cs typeface="Proxima Nova"/>
                <a:sym typeface="Proxima Nova"/>
              </a:rPr>
              <a:t>Ürünlerin varış ülkesine </a:t>
            </a:r>
            <a:r>
              <a:rPr sz="1100" b="true" u="sng" lang="tr-TR">
                <a:solidFill>
                  <a:schemeClr val="hlink"/>
                </a:solidFill>
                <a:latin typeface="Proxima Nova"/>
                <a:ea typeface="Proxima Nova"/>
                <a:cs typeface="Proxima Nova"/>
                <a:sym typeface="Proxima Nova"/>
                <a:hlinkClick r:id="rId3"/>
              </a:rPr>
              <a:t>belirli bir "maksimum teslimat" günü içinde</a:t>
            </a:r>
            <a:r>
              <a:rPr sz="1100" b="true" lang="tr-TR">
                <a:solidFill>
                  <a:srgbClr val="305BEF"/>
                </a:solidFill>
                <a:latin typeface="Proxima Nova"/>
                <a:ea typeface="Proxima Nova"/>
                <a:cs typeface="Proxima Nova"/>
                <a:sym typeface="Proxima Nova"/>
              </a:rPr>
              <a:t> </a:t>
            </a:r>
            <a:r>
              <a:rPr sz="1100" lang="tr-TR">
                <a:solidFill>
                  <a:srgbClr val="4A5F6E"/>
                </a:solidFill>
                <a:latin typeface="Proxima Nova"/>
                <a:ea typeface="Proxima Nova"/>
                <a:cs typeface="Proxima Nova"/>
                <a:sym typeface="Proxima Nova"/>
              </a:rPr>
              <a:t> teslim edildiği doğrulanabiliyorsa (bu süre çoğu ülke için en fazla 5 iş günüdür. İlgili ayarı </a:t>
            </a:r>
            <a:r>
              <a:rPr sz="1100" b="true" u="sng" lang="tr-TR">
                <a:solidFill>
                  <a:schemeClr val="hlink"/>
                </a:solidFill>
                <a:latin typeface="Proxima Nova"/>
                <a:ea typeface="Proxima Nova"/>
                <a:cs typeface="Proxima Nova"/>
                <a:sym typeface="Proxima Nova"/>
                <a:hlinkClick r:id="rId4"/>
              </a:rPr>
              <a:t>Satıcı Kontrol Panelinizde yapabilirsiniz</a:t>
            </a:r>
            <a:r>
              <a:rPr sz="1100" lang="tr-TR">
                <a:solidFill>
                  <a:schemeClr val="dk2"/>
                </a:solidFill>
                <a:latin typeface="Proxima Nova"/>
                <a:ea typeface="Proxima Nova"/>
                <a:cs typeface="Proxima Nova"/>
                <a:sym typeface="Proxima Nova"/>
              </a:rPr>
              <a:t>).</a:t>
            </a:r>
          </a:p>
        </p:txBody>
      </p:sp>
      <p:sp>
        <p:nvSpPr>
          <p:cNvPr id="646" name="Google Shape;646;p51"/>
          <p:cNvSpPr txBox="1"/>
          <p:nvPr/>
        </p:nvSpPr>
        <p:spPr>
          <a:xfrm>
            <a:off x="4813038" y="2728480"/>
            <a:ext cx="2014800" cy="9126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rgbClr val="4A5F6E"/>
                </a:solidFill>
                <a:latin typeface="Proxima Nova"/>
                <a:ea typeface="Proxima Nova"/>
                <a:cs typeface="Proxima Nova"/>
                <a:sym typeface="Proxima Nova"/>
              </a:rPr>
              <a:t>Wish'in </a:t>
            </a:r>
            <a:r>
              <a:rPr sz="1100" b="true" u="sng" lang="tr-TR">
                <a:solidFill>
                  <a:schemeClr val="hlink"/>
                </a:solidFill>
                <a:latin typeface="Proxima Nova"/>
                <a:ea typeface="Proxima Nova"/>
                <a:cs typeface="Proxima Nova"/>
                <a:sym typeface="Proxima Nova"/>
                <a:hlinkClick r:id="rId5"/>
              </a:rPr>
              <a:t>kabul edilen kargo firmalarından</a:t>
            </a:r>
            <a:r>
              <a:rPr sz="1100" b="true" lang="tr-TR">
                <a:solidFill>
                  <a:srgbClr val="305BEF"/>
                </a:solidFill>
                <a:latin typeface="Proxima Nova"/>
                <a:ea typeface="Proxima Nova"/>
                <a:cs typeface="Proxima Nova"/>
                <a:sym typeface="Proxima Nova"/>
              </a:rPr>
              <a:t> </a:t>
            </a:r>
            <a:r>
              <a:rPr sz="1100" lang="tr-TR">
                <a:solidFill>
                  <a:srgbClr val="4A5F6E"/>
                </a:solidFill>
                <a:latin typeface="Proxima Nova"/>
                <a:ea typeface="Proxima Nova"/>
                <a:cs typeface="Proxima Nova"/>
                <a:sym typeface="Proxima Nova"/>
              </a:rPr>
              <a:t> birini kullanıyor ve siparişlerinize geçerli izleme bilgisi ekliyorsanız. </a:t>
            </a:r>
          </a:p>
        </p:txBody>
      </p:sp>
      <p:sp>
        <p:nvSpPr>
          <p:cNvPr id="647" name="Google Shape;647;p51"/>
          <p:cNvSpPr/>
          <p:nvPr/>
        </p:nvSpPr>
        <p:spPr>
          <a:xfrm>
            <a:off x="1903050" y="229707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tr-TR">
                <a:solidFill>
                  <a:srgbClr val="305BEF"/>
                </a:solidFill>
                <a:latin typeface="Proxima Nova"/>
                <a:ea typeface="Proxima Nova"/>
                <a:cs typeface="Proxima Nova"/>
                <a:sym typeface="Proxima Nova"/>
              </a:rPr>
              <a:t>1</a:t>
            </a:r>
          </a:p>
        </p:txBody>
      </p:sp>
      <p:sp>
        <p:nvSpPr>
          <p:cNvPr id="648" name="Google Shape;648;p51"/>
          <p:cNvSpPr/>
          <p:nvPr/>
        </p:nvSpPr>
        <p:spPr>
          <a:xfrm>
            <a:off x="4628538" y="229707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tr-TR">
                <a:solidFill>
                  <a:srgbClr val="305BEF"/>
                </a:solidFill>
                <a:latin typeface="Proxima Nova"/>
                <a:ea typeface="Proxima Nova"/>
                <a:cs typeface="Proxima Nova"/>
                <a:sym typeface="Proxima Nova"/>
              </a:rPr>
              <a:t>2</a:t>
            </a:r>
          </a:p>
        </p:txBody>
      </p:sp>
      <p:sp>
        <p:nvSpPr>
          <p:cNvPr id="649" name="Google Shape;649;p51"/>
          <p:cNvSpPr txBox="1"/>
          <p:nvPr/>
        </p:nvSpPr>
        <p:spPr>
          <a:xfrm>
            <a:off x="349100" y="1169100"/>
            <a:ext cx="6663300" cy="954300"/>
          </a:xfrm>
          <a:prstGeom prst="rect">
            <a:avLst/>
          </a:prstGeom>
          <a:noFill/>
          <a:ln>
            <a:noFill/>
          </a:ln>
        </p:spPr>
        <p:txBody>
          <a:bodyPr anchorCtr="0" anchor="t" bIns="91425" lIns="91425" spcFirstLastPara="1" rIns="91425" wrap="square" tIns="0">
            <a:spAutoFit/>
          </a:bodyPr>
          <a:lstStyle/>
          <a:p>
            <a:pPr indent="0" lvl="0" marL="0" rtl="0" algn="l">
              <a:spcBef>
                <a:spcPts val="0"/>
              </a:spcBef>
              <a:spcAft>
                <a:spcPts val="0"/>
              </a:spcAft>
              <a:buNone/>
            </a:pPr>
            <a:r>
              <a:rPr lang="tr-TR">
                <a:solidFill>
                  <a:srgbClr val="4A5F6E"/>
                </a:solidFill>
                <a:latin typeface="Proxima Nova Semibold"/>
                <a:ea typeface="Proxima Nova Semibold"/>
                <a:cs typeface="Proxima Nova Semibold"/>
                <a:sym typeface="Proxima Nova Semibold"/>
              </a:rPr>
              <a:t>Kafa yormanıza gerek yok! </a:t>
            </a:r>
          </a:p>
          <a:p>
            <a:pPr indent="0" lvl="0" marL="0" rtl="0" algn="l">
              <a:spcBef>
                <a:spcPts val="0"/>
              </a:spcBef>
              <a:spcAft>
                <a:spcPts val="0"/>
              </a:spcAft>
              <a:buNone/>
            </a:pPr>
            <a:endParaRPr>
              <a:solidFill>
                <a:srgbClr val="4A5F6E"/>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rPr lang="tr-TR">
                <a:solidFill>
                  <a:srgbClr val="4A5F6E"/>
                </a:solidFill>
                <a:latin typeface="Proxima Nova Semibold"/>
                <a:ea typeface="Proxima Nova Semibold"/>
                <a:cs typeface="Proxima Nova Semibold"/>
                <a:sym typeface="Proxima Nova Semibold"/>
              </a:rPr>
              <a:t>Ürünleriniz aşağıdaki basit kriterleri karşıladığı takdirde </a:t>
            </a:r>
            <a:r>
              <a:rPr b="true" lang="tr-TR">
                <a:solidFill>
                  <a:srgbClr val="4A5F6E"/>
                </a:solidFill>
                <a:latin typeface="Proxima Nova"/>
                <a:ea typeface="Proxima Nova"/>
                <a:cs typeface="Proxima Nova"/>
                <a:sym typeface="Proxima Nova"/>
              </a:rPr>
              <a:t>otomatik olarak Wish Express'e katılmaya hak kazanır</a:t>
            </a:r>
            <a:r>
              <a:rPr lang="tr-TR">
                <a:solidFill>
                  <a:srgbClr val="4A5F6E"/>
                </a:solidFill>
                <a:latin typeface="Proxima Nova Semibold"/>
                <a:ea typeface="Proxima Nova Semibold"/>
                <a:cs typeface="Proxima Nova Semibold"/>
                <a:sym typeface="Proxima Nova Semibold"/>
              </a:rPr>
              <a:t>:</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53" name="Shape 653"/>
        <p:cNvGrpSpPr/>
        <p:nvPr/>
      </p:nvGrpSpPr>
      <p:grpSpPr>
        <a:xfrm>
          <a:off x="0" y="0"/>
          <a:ext cx="0" cy="0"/>
          <a:chOff x="0" y="0"/>
          <a:chExt cx="0" cy="0"/>
        </a:xfrm>
      </p:grpSpPr>
      <p:sp>
        <p:nvSpPr>
          <p:cNvPr id="654" name="Google Shape;654;p52"/>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Wish Express'in şartlarını karşılama</a:t>
            </a:r>
          </a:p>
        </p:txBody>
      </p:sp>
      <p:sp>
        <p:nvSpPr>
          <p:cNvPr id="655" name="Google Shape;655;p52"/>
          <p:cNvSpPr txBox="1"/>
          <p:nvPr/>
        </p:nvSpPr>
        <p:spPr>
          <a:xfrm>
            <a:off x="428625" y="1486713"/>
            <a:ext cx="3892200" cy="4002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b="true" lang="tr-TR">
                <a:solidFill>
                  <a:srgbClr val="E3812B"/>
                </a:solidFill>
                <a:uFill>
                  <a:noFill/>
                </a:uFill>
                <a:latin typeface="Proxima Nova"/>
                <a:ea typeface="Proxima Nova"/>
                <a:cs typeface="Proxima Nova"/>
                <a:sym typeface="Proxima Nova"/>
                <a:hlinkClick r:id="rId3"/>
              </a:rPr>
              <a:t>Wish Express</a:t>
            </a:r>
            <a:r>
              <a:rPr lang="tr-TR">
                <a:solidFill>
                  <a:srgbClr val="305BEF"/>
                </a:solidFill>
                <a:latin typeface="Proxima Nova Semibold"/>
                <a:ea typeface="Proxima Nova Semibold"/>
                <a:cs typeface="Proxima Nova Semibold"/>
                <a:sym typeface="Proxima Nova Semibold"/>
              </a:rPr>
              <a:t>'in şartlarını karşılamak için aşağıdakileri yerine getirmeniz gerekir:</a:t>
            </a:r>
          </a:p>
        </p:txBody>
      </p:sp>
      <p:sp>
        <p:nvSpPr>
          <p:cNvPr id="656" name="Google Shape;656;p52"/>
          <p:cNvSpPr txBox="1"/>
          <p:nvPr/>
        </p:nvSpPr>
        <p:spPr>
          <a:xfrm>
            <a:off x="352425" y="2057825"/>
            <a:ext cx="3140400" cy="1308900"/>
          </a:xfrm>
          <a:prstGeom prst="rect">
            <a:avLst/>
          </a:prstGeom>
          <a:noFill/>
          <a:ln>
            <a:noFill/>
          </a:ln>
        </p:spPr>
        <p:txBody>
          <a:bodyPr anchorCtr="0" anchor="t" bIns="91425" lIns="0" spcFirstLastPara="1" rIns="91425" wrap="square" tIns="0">
            <a:noAutofit/>
          </a:bodyPr>
          <a:lstStyle/>
          <a:p>
            <a:pPr indent="-304800" lvl="0" marL="457200" rtl="0" algn="l">
              <a:lnSpc>
                <a:spcPct val="115000"/>
              </a:lnSpc>
              <a:spcBef>
                <a:spcPts val="0"/>
              </a:spcBef>
              <a:spcAft>
                <a:spcPts val="0"/>
              </a:spcAft>
              <a:buClr>
                <a:srgbClr val="305BEF"/>
              </a:buClr>
              <a:buSzPts val="1200"/>
              <a:buFont typeface="Proxima Nova"/>
              <a:buChar char="●"/>
            </a:pPr>
            <a:r>
              <a:rPr sz="1300" lang="tr-TR">
                <a:solidFill>
                  <a:srgbClr val="4A5F6E"/>
                </a:solidFill>
                <a:latin typeface="Proxima Nova"/>
                <a:ea typeface="Proxima Nova"/>
                <a:cs typeface="Proxima Nova"/>
                <a:sym typeface="Proxima Nova"/>
              </a:rPr>
              <a:t>Tamamlama gerekliliği süresi içinde ürünlerinizin teslimatını doğrulayabilme</a:t>
            </a:r>
          </a:p>
          <a:p>
            <a:pPr indent="-304800" lvl="0" marL="457200" rtl="0" algn="l">
              <a:lnSpc>
                <a:spcPct val="115000"/>
              </a:lnSpc>
              <a:spcBef>
                <a:spcPts val="1200"/>
              </a:spcBef>
              <a:spcAft>
                <a:spcPts val="1200"/>
              </a:spcAft>
              <a:buClr>
                <a:srgbClr val="305BEF"/>
              </a:buClr>
              <a:buSzPts val="1200"/>
              <a:buFont typeface="Proxima Nova"/>
              <a:buChar char="●"/>
            </a:pPr>
            <a:r>
              <a:rPr sz="1300" lang="tr-TR">
                <a:solidFill>
                  <a:srgbClr val="4A5F6E"/>
                </a:solidFill>
                <a:latin typeface="Proxima Nova"/>
                <a:ea typeface="Proxima Nova"/>
                <a:cs typeface="Proxima Nova"/>
                <a:sym typeface="Proxima Nova"/>
              </a:rPr>
              <a:t>Siparişlerinizi geçerli takip bilgisi ile tamamlama</a:t>
            </a:r>
          </a:p>
        </p:txBody>
      </p:sp>
      <p:sp>
        <p:nvSpPr>
          <p:cNvPr id="657" name="Google Shape;657;p52"/>
          <p:cNvSpPr/>
          <p:nvPr/>
        </p:nvSpPr>
        <p:spPr>
          <a:xfrm>
            <a:off x="559225" y="3642813"/>
            <a:ext cx="2933700" cy="667200"/>
          </a:xfrm>
          <a:prstGeom prst="roundRect">
            <a:avLst>
              <a:gd fmla="val 5712" name="adj"/>
            </a:avLst>
          </a:prstGeom>
          <a:solidFill>
            <a:srgbClr val="D0D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58" name="Google Shape;658;p52"/>
          <p:cNvSpPr txBox="1"/>
          <p:nvPr/>
        </p:nvSpPr>
        <p:spPr>
          <a:xfrm>
            <a:off x="991275" y="3642838"/>
            <a:ext cx="2292000" cy="667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true" sz="1100" lang="tr-TR">
                <a:solidFill>
                  <a:srgbClr val="022786"/>
                </a:solidFill>
                <a:latin typeface="Proxima Nova"/>
                <a:ea typeface="Proxima Nova"/>
                <a:cs typeface="Proxima Nova"/>
                <a:sym typeface="Proxima Nova"/>
              </a:rPr>
              <a:t>Wish artık tüm varış ülkeleri için Wish Express'i destekliyor!</a:t>
            </a:r>
          </a:p>
        </p:txBody>
      </p:sp>
      <p:pic>
        <p:nvPicPr>
          <p:cNvPr id="659" name="Google Shape;659;p52"/>
          <p:cNvPicPr preferRelativeResize="0"/>
          <p:nvPr/>
        </p:nvPicPr>
        <p:blipFill>
          <a:blip r:embed="rId4">
            <a:alphaModFix/>
          </a:blip>
          <a:stretch>
            <a:fillRect/>
          </a:stretch>
        </p:blipFill>
        <p:spPr>
          <a:xfrm>
            <a:off x="694000" y="3853525"/>
            <a:ext cx="245800" cy="245800"/>
          </a:xfrm>
          <a:prstGeom prst="rect">
            <a:avLst/>
          </a:prstGeom>
          <a:noFill/>
          <a:ln>
            <a:noFill/>
          </a:ln>
        </p:spPr>
      </p:pic>
      <p:sp>
        <p:nvSpPr>
          <p:cNvPr id="660" name="Google Shape;660;p52"/>
          <p:cNvSpPr txBox="1"/>
          <p:nvPr/>
        </p:nvSpPr>
        <p:spPr>
          <a:xfrm>
            <a:off x="3991150" y="1486735"/>
            <a:ext cx="4301100" cy="5850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sz="1300" lang="tr-TR">
                <a:solidFill>
                  <a:schemeClr val="dk2"/>
                </a:solidFill>
                <a:latin typeface="Proxima Nova"/>
                <a:ea typeface="Proxima Nova"/>
                <a:cs typeface="Proxima Nova"/>
                <a:sym typeface="Proxima Nova"/>
              </a:rPr>
              <a:t>Çoğu varış noktası için Wish Express'in tamamlama gerekliliği </a:t>
            </a:r>
            <a:r>
              <a:rPr sz="1300" lang="tr-TR">
                <a:solidFill>
                  <a:schemeClr val="dk2"/>
                </a:solidFill>
                <a:latin typeface="Proxima Nova Semibold"/>
                <a:ea typeface="Proxima Nova Semibold"/>
                <a:cs typeface="Proxima Nova Semibold"/>
                <a:sym typeface="Proxima Nova Semibold"/>
              </a:rPr>
              <a:t>5 iş günüdür. </a:t>
            </a:r>
            <a:r>
              <a:rPr sz="1300" lang="tr-TR">
                <a:solidFill>
                  <a:schemeClr val="dk2"/>
                </a:solidFill>
                <a:latin typeface="Proxima Nova"/>
                <a:ea typeface="Proxima Nova"/>
                <a:cs typeface="Proxima Nova"/>
                <a:sym typeface="Proxima Nova"/>
              </a:rPr>
              <a:t>Aşağıda bunun istisnalarını bulabilirsiniz:</a:t>
            </a:r>
          </a:p>
        </p:txBody>
      </p:sp>
      <p:graphicFrame>
        <p:nvGraphicFramePr>
          <p:cNvPr id="661" name="Google Shape;661;p52"/>
          <p:cNvGraphicFramePr/>
          <p:nvPr/>
        </p:nvGraphicFramePr>
        <p:xfrm>
          <a:off x="3999950" y="2298532"/>
          <a:ext cx="3000000" cy="3000000"/>
        </p:xfrm>
        <a:graphic>
          <a:graphicData uri="http://schemas.openxmlformats.org/drawingml/2006/table">
            <a:tbl>
              <a:tblPr>
                <a:noFill/>
                <a:tableStyleId>{4D5F7739-AD5E-4B54-B36A-20DBA2FB669A}</a:tableStyleId>
              </a:tblPr>
              <a:tblGrid>
                <a:gridCol w="941625"/>
                <a:gridCol w="1183225"/>
              </a:tblGrid>
              <a:tr h="328925">
                <a:tc>
                  <a:txBody>
                    <a:bodyPr/>
                    <a:lstStyle/>
                    <a:p>
                      <a:pPr indent="0" lvl="0" marL="0" rtl="0" algn="l">
                        <a:spcBef>
                          <a:spcPts val="0"/>
                        </a:spcBef>
                        <a:spcAft>
                          <a:spcPts val="0"/>
                        </a:spcAft>
                        <a:buNone/>
                      </a:pPr>
                      <a:r>
                        <a:rPr b="true" sz="1000" lang="tr-TR">
                          <a:solidFill>
                            <a:schemeClr val="accent4"/>
                          </a:solidFill>
                          <a:latin typeface="Proxima Nova"/>
                          <a:ea typeface="Proxima Nova"/>
                          <a:cs typeface="Proxima Nova"/>
                          <a:sym typeface="Proxima Nova"/>
                        </a:rPr>
                        <a:t>Fransa</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tr-TR">
                          <a:solidFill>
                            <a:schemeClr val="accent4"/>
                          </a:solidFill>
                          <a:latin typeface="Proxima Nova"/>
                          <a:ea typeface="Proxima Nova"/>
                          <a:cs typeface="Proxima Nova"/>
                          <a:sym typeface="Proxima Nova"/>
                        </a:rPr>
                        <a:t>6 İş Günü</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tr-TR">
                          <a:solidFill>
                            <a:schemeClr val="accent4"/>
                          </a:solidFill>
                          <a:latin typeface="Proxima Nova"/>
                          <a:ea typeface="Proxima Nova"/>
                          <a:cs typeface="Proxima Nova"/>
                          <a:sym typeface="Proxima Nova"/>
                        </a:rPr>
                        <a:t>İsviçre</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tr-TR">
                          <a:solidFill>
                            <a:schemeClr val="accent4"/>
                          </a:solidFill>
                          <a:latin typeface="Proxima Nova"/>
                          <a:ea typeface="Proxima Nova"/>
                          <a:cs typeface="Proxima Nova"/>
                          <a:sym typeface="Proxima Nova"/>
                        </a:rPr>
                        <a:t>6 İş Günü</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tr-TR">
                          <a:solidFill>
                            <a:schemeClr val="accent4"/>
                          </a:solidFill>
                          <a:latin typeface="Proxima Nova"/>
                          <a:ea typeface="Proxima Nova"/>
                          <a:cs typeface="Proxima Nova"/>
                          <a:sym typeface="Proxima Nova"/>
                        </a:rPr>
                        <a:t>Danimarka</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tr-TR">
                          <a:solidFill>
                            <a:schemeClr val="accent4"/>
                          </a:solidFill>
                          <a:latin typeface="Proxima Nova"/>
                          <a:ea typeface="Proxima Nova"/>
                          <a:cs typeface="Proxima Nova"/>
                          <a:sym typeface="Proxima Nova"/>
                        </a:rPr>
                        <a:t>6 İş Günü</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tr-TR">
                          <a:solidFill>
                            <a:schemeClr val="accent4"/>
                          </a:solidFill>
                          <a:latin typeface="Proxima Nova"/>
                          <a:ea typeface="Proxima Nova"/>
                          <a:cs typeface="Proxima Nova"/>
                          <a:sym typeface="Proxima Nova"/>
                        </a:rPr>
                        <a:t>İtalya</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tr-TR">
                          <a:solidFill>
                            <a:schemeClr val="accent4"/>
                          </a:solidFill>
                          <a:latin typeface="Proxima Nova"/>
                          <a:ea typeface="Proxima Nova"/>
                          <a:cs typeface="Proxima Nova"/>
                          <a:sym typeface="Proxima Nova"/>
                        </a:rPr>
                        <a:t>6 İş Günü</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tr-TR">
                          <a:solidFill>
                            <a:schemeClr val="accent4"/>
                          </a:solidFill>
                          <a:latin typeface="Proxima Nova"/>
                          <a:ea typeface="Proxima Nova"/>
                          <a:cs typeface="Proxima Nova"/>
                          <a:sym typeface="Proxima Nova"/>
                        </a:rPr>
                        <a:t>Avustralya</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tr-TR">
                          <a:solidFill>
                            <a:schemeClr val="accent4"/>
                          </a:solidFill>
                          <a:latin typeface="Proxima Nova"/>
                          <a:ea typeface="Proxima Nova"/>
                          <a:cs typeface="Proxima Nova"/>
                          <a:sym typeface="Proxima Nova"/>
                        </a:rPr>
                        <a:t>7 İş Günü</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292275">
                <a:tc>
                  <a:txBody>
                    <a:bodyPr/>
                    <a:lstStyle/>
                    <a:p>
                      <a:pPr indent="0" lvl="0" marL="0" rtl="0" algn="l">
                        <a:spcBef>
                          <a:spcPts val="0"/>
                        </a:spcBef>
                        <a:spcAft>
                          <a:spcPts val="0"/>
                        </a:spcAft>
                        <a:buNone/>
                      </a:pPr>
                      <a:r>
                        <a:rPr b="true" sz="1000" lang="tr-TR">
                          <a:solidFill>
                            <a:schemeClr val="accent4"/>
                          </a:solidFill>
                          <a:latin typeface="Proxima Nova"/>
                          <a:ea typeface="Proxima Nova"/>
                          <a:cs typeface="Proxima Nova"/>
                          <a:sym typeface="Proxima Nova"/>
                        </a:rPr>
                        <a:t>Brezilya</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tr-TR">
                          <a:solidFill>
                            <a:schemeClr val="accent4"/>
                          </a:solidFill>
                          <a:latin typeface="Proxima Nova"/>
                          <a:ea typeface="Proxima Nova"/>
                          <a:cs typeface="Proxima Nova"/>
                          <a:sym typeface="Proxima Nova"/>
                        </a:rPr>
                        <a:t>10 İş Günü</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bl>
          </a:graphicData>
        </a:graphic>
      </p:graphicFrame>
      <p:graphicFrame>
        <p:nvGraphicFramePr>
          <p:cNvPr id="662" name="Google Shape;662;p52"/>
          <p:cNvGraphicFramePr/>
          <p:nvPr/>
        </p:nvGraphicFramePr>
        <p:xfrm>
          <a:off x="6319091" y="2298523"/>
          <a:ext cx="3000000" cy="3000000"/>
        </p:xfrm>
        <a:graphic>
          <a:graphicData uri="http://schemas.openxmlformats.org/drawingml/2006/table">
            <a:tbl>
              <a:tblPr>
                <a:noFill/>
                <a:tableStyleId>{4D5F7739-AD5E-4B54-B36A-20DBA2FB669A}</a:tableStyleId>
              </a:tblPr>
              <a:tblGrid>
                <a:gridCol w="851500"/>
                <a:gridCol w="1121650"/>
              </a:tblGrid>
              <a:tr h="328925">
                <a:tc>
                  <a:txBody>
                    <a:bodyPr/>
                    <a:lstStyle/>
                    <a:p>
                      <a:pPr indent="0" lvl="0" marL="0" rtl="0" algn="l">
                        <a:spcBef>
                          <a:spcPts val="0"/>
                        </a:spcBef>
                        <a:spcAft>
                          <a:spcPts val="0"/>
                        </a:spcAft>
                        <a:buNone/>
                      </a:pPr>
                      <a:r>
                        <a:rPr b="true" sz="1000" lang="tr-TR">
                          <a:solidFill>
                            <a:schemeClr val="accent4"/>
                          </a:solidFill>
                          <a:latin typeface="Proxima Nova"/>
                          <a:ea typeface="Proxima Nova"/>
                          <a:cs typeface="Proxima Nova"/>
                          <a:sym typeface="Proxima Nova"/>
                        </a:rPr>
                        <a:t>Finlandiya</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tr-TR">
                          <a:solidFill>
                            <a:schemeClr val="accent4"/>
                          </a:solidFill>
                          <a:latin typeface="Proxima Nova"/>
                          <a:ea typeface="Proxima Nova"/>
                          <a:cs typeface="Proxima Nova"/>
                          <a:sym typeface="Proxima Nova"/>
                        </a:rPr>
                        <a:t>7 İş Günü</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tr-TR">
                          <a:solidFill>
                            <a:schemeClr val="accent4"/>
                          </a:solidFill>
                          <a:latin typeface="Proxima Nova"/>
                          <a:ea typeface="Proxima Nova"/>
                          <a:cs typeface="Proxima Nova"/>
                          <a:sym typeface="Proxima Nova"/>
                        </a:rPr>
                        <a:t>İspanya</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tr-TR">
                          <a:solidFill>
                            <a:schemeClr val="accent4"/>
                          </a:solidFill>
                          <a:latin typeface="Proxima Nova"/>
                          <a:ea typeface="Proxima Nova"/>
                          <a:cs typeface="Proxima Nova"/>
                          <a:sym typeface="Proxima Nova"/>
                        </a:rPr>
                        <a:t>8 İş Günü</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tr-TR">
                          <a:solidFill>
                            <a:schemeClr val="accent4"/>
                          </a:solidFill>
                          <a:latin typeface="Proxima Nova"/>
                          <a:ea typeface="Proxima Nova"/>
                          <a:cs typeface="Proxima Nova"/>
                          <a:sym typeface="Proxima Nova"/>
                        </a:rPr>
                        <a:t>Porto Riko</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tr-TR">
                          <a:solidFill>
                            <a:schemeClr val="accent4"/>
                          </a:solidFill>
                          <a:latin typeface="Proxima Nova"/>
                          <a:ea typeface="Proxima Nova"/>
                          <a:cs typeface="Proxima Nova"/>
                          <a:sym typeface="Proxima Nova"/>
                        </a:rPr>
                        <a:t>7 İş Günü</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tr-TR">
                          <a:solidFill>
                            <a:schemeClr val="accent4"/>
                          </a:solidFill>
                          <a:latin typeface="Proxima Nova"/>
                          <a:ea typeface="Proxima Nova"/>
                          <a:cs typeface="Proxima Nova"/>
                          <a:sym typeface="Proxima Nova"/>
                        </a:rPr>
                        <a:t>Norveç</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tr-TR">
                          <a:solidFill>
                            <a:schemeClr val="accent4"/>
                          </a:solidFill>
                          <a:latin typeface="Proxima Nova"/>
                          <a:ea typeface="Proxima Nova"/>
                          <a:cs typeface="Proxima Nova"/>
                          <a:sym typeface="Proxima Nova"/>
                        </a:rPr>
                        <a:t>8 İş Günü</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tr-TR">
                          <a:solidFill>
                            <a:schemeClr val="accent4"/>
                          </a:solidFill>
                          <a:latin typeface="Proxima Nova"/>
                          <a:ea typeface="Proxima Nova"/>
                          <a:cs typeface="Proxima Nova"/>
                          <a:sym typeface="Proxima Nova"/>
                        </a:rPr>
                        <a:t>Meksika</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tr-TR">
                          <a:solidFill>
                            <a:schemeClr val="accent4"/>
                          </a:solidFill>
                          <a:latin typeface="Proxima Nova"/>
                          <a:ea typeface="Proxima Nova"/>
                          <a:cs typeface="Proxima Nova"/>
                          <a:sym typeface="Proxima Nova"/>
                        </a:rPr>
                        <a:t>7 İş Günü</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tr-TR">
                          <a:solidFill>
                            <a:schemeClr val="accent4"/>
                          </a:solidFill>
                          <a:latin typeface="Proxima Nova"/>
                          <a:ea typeface="Proxima Nova"/>
                          <a:cs typeface="Proxima Nova"/>
                          <a:sym typeface="Proxima Nova"/>
                        </a:rPr>
                        <a:t>İsveç</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tr-TR">
                          <a:solidFill>
                            <a:schemeClr val="accent4"/>
                          </a:solidFill>
                          <a:latin typeface="Proxima Nova"/>
                          <a:ea typeface="Proxima Nova"/>
                          <a:cs typeface="Proxima Nova"/>
                          <a:sym typeface="Proxima Nova"/>
                        </a:rPr>
                        <a:t>8 İş Günü</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bl>
          </a:graphicData>
        </a:graphic>
      </p:graphicFrame>
      <p:sp>
        <p:nvSpPr>
          <p:cNvPr id="663" name="Google Shape;663;p52"/>
          <p:cNvSpPr txBox="1"/>
          <p:nvPr/>
        </p:nvSpPr>
        <p:spPr>
          <a:xfrm>
            <a:off x="5096050" y="4408725"/>
            <a:ext cx="3196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sz="1200" lang="tr-TR">
                <a:solidFill>
                  <a:schemeClr val="dk2"/>
                </a:solidFill>
                <a:latin typeface="Proxima Nova"/>
                <a:ea typeface="Proxima Nova"/>
                <a:cs typeface="Proxima Nova"/>
                <a:sym typeface="Proxima Nova"/>
              </a:rPr>
              <a:t>İstisna politikamızın tamamı </a:t>
            </a:r>
            <a:r>
              <a:rPr sz="1200" u="sng" lang="tr-TR">
                <a:solidFill>
                  <a:schemeClr val="hlink"/>
                </a:solidFill>
                <a:latin typeface="Proxima Nova"/>
                <a:ea typeface="Proxima Nova"/>
                <a:cs typeface="Proxima Nova"/>
                <a:sym typeface="Proxima Nova"/>
                <a:hlinkClick r:id="rId5"/>
              </a:rPr>
              <a:t>burada görüntülenebilir</a:t>
            </a:r>
            <a:r>
              <a:rPr sz="1200" lang="tr-TR">
                <a:solidFill>
                  <a:schemeClr val="dk2"/>
                </a:solidFill>
                <a:latin typeface="Proxima Nova"/>
                <a:ea typeface="Proxima Nova"/>
                <a:cs typeface="Proxima Nova"/>
                <a:sym typeface="Proxima Nova"/>
              </a:rPr>
              <a: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67" name="Shape 667"/>
        <p:cNvGrpSpPr/>
        <p:nvPr/>
      </p:nvGrpSpPr>
      <p:grpSpPr>
        <a:xfrm>
          <a:off x="0" y="0"/>
          <a:ext cx="0" cy="0"/>
          <a:chOff x="0" y="0"/>
          <a:chExt cx="0" cy="0"/>
        </a:xfrm>
      </p:grpSpPr>
      <p:sp>
        <p:nvSpPr>
          <p:cNvPr id="668" name="Google Shape;668;p53"/>
          <p:cNvSpPr txBox="1"/>
          <p:nvPr>
            <p:ph type="title"/>
          </p:nvPr>
        </p:nvSpPr>
        <p:spPr>
          <a:xfrm>
            <a:off x="428625" y="419750"/>
            <a:ext cx="69561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Wish tarafından kabul edilen uluslararası kargo firmanızı seçme</a:t>
            </a:r>
          </a:p>
        </p:txBody>
      </p:sp>
      <p:sp>
        <p:nvSpPr>
          <p:cNvPr id="669" name="Google Shape;669;p53"/>
          <p:cNvSpPr txBox="1"/>
          <p:nvPr>
            <p:ph idx="2" type="body"/>
          </p:nvPr>
        </p:nvSpPr>
        <p:spPr>
          <a:xfrm>
            <a:off x="352425" y="1219200"/>
            <a:ext cx="7977600" cy="3572400"/>
          </a:xfrm>
          <a:prstGeom prst="rect">
            <a:avLst/>
          </a:prstGeom>
        </p:spPr>
        <p:txBody>
          <a:bodyPr anchorCtr="0" anchor="t" bIns="0" lIns="0" spcFirstLastPara="1" rIns="0" wrap="square" tIns="0">
            <a:noAutofit/>
          </a:bodyPr>
          <a:lstStyle/>
          <a:p>
            <a:pPr indent="-304800" lvl="0" marL="457200" rtl="0" algn="l">
              <a:spcBef>
                <a:spcPts val="0"/>
              </a:spcBef>
              <a:spcAft>
                <a:spcPts val="0"/>
              </a:spcAft>
              <a:buSzPts val="1200"/>
              <a:buChar char="●"/>
            </a:pPr>
            <a:r>
              <a:rPr b="false" sz="1300" lang="tr-TR">
                <a:solidFill>
                  <a:schemeClr val="dk2"/>
                </a:solidFill>
              </a:rPr>
              <a:t>Daima Wish tarafından </a:t>
            </a:r>
            <a:r>
              <a:rPr b="false" sz="1300" u="sng" lang="tr-TR">
                <a:solidFill>
                  <a:schemeClr val="hlink"/>
                </a:solidFill>
                <a:hlinkClick r:id="rId3"/>
              </a:rPr>
              <a:t>kabul edilen kargo firmalarını</a:t>
            </a:r>
            <a:r>
              <a:rPr b="false" sz="1300" lang="tr-TR">
                <a:solidFill>
                  <a:schemeClr val="dk2"/>
                </a:solidFill>
              </a:rPr>
              <a:t> kullanın ve </a:t>
            </a:r>
            <a:r>
              <a:rPr sz="1300" lang="tr-TR">
                <a:solidFill>
                  <a:schemeClr val="dk2"/>
                </a:solidFill>
              </a:rPr>
              <a:t>paket takibini içeren</a:t>
            </a:r>
            <a:r>
              <a:rPr b="false" sz="1300" lang="tr-TR">
                <a:solidFill>
                  <a:schemeClr val="dk2"/>
                </a:solidFill>
              </a:rPr>
              <a:t> bir hizmet seviyesi seçin.</a:t>
            </a:r>
          </a:p>
          <a:p>
            <a:pPr indent="0" lvl="0" marL="457200" rtl="0" algn="l">
              <a:spcBef>
                <a:spcPts val="600"/>
              </a:spcBef>
              <a:spcAft>
                <a:spcPts val="0"/>
              </a:spcAft>
              <a:buNone/>
            </a:pPr>
            <a:endParaRPr sz="1200">
              <a:solidFill>
                <a:schemeClr val="dk2"/>
              </a:solidFill>
            </a:endParaRPr>
          </a:p>
          <a:p>
            <a:pPr indent="-304800" lvl="0" marL="457200" rtl="0" algn="l">
              <a:spcBef>
                <a:spcPts val="600"/>
              </a:spcBef>
              <a:spcAft>
                <a:spcPts val="0"/>
              </a:spcAft>
              <a:buSzPts val="1200"/>
              <a:buChar char="●"/>
            </a:pPr>
            <a:r>
              <a:rPr b="false" sz="1300" lang="tr-TR">
                <a:solidFill>
                  <a:schemeClr val="dk2"/>
                </a:solidFill>
              </a:rPr>
              <a:t>Wish'in </a:t>
            </a:r>
            <a:r>
              <a:rPr b="false" sz="1300" u="sng" lang="tr-TR">
                <a:solidFill>
                  <a:schemeClr val="hlink"/>
                </a:solidFill>
                <a:hlinkClick r:id="rId4"/>
              </a:rPr>
              <a:t>Onaylı Teslimat Politikası</a:t>
            </a:r>
            <a:r>
              <a:rPr b="false" sz="1300" lang="tr-TR">
                <a:solidFill>
                  <a:schemeClr val="dk2"/>
                </a:solidFill>
              </a:rPr>
              <a:t>, sipariş değeri ilgili eşiğin üzerinde olan ve </a:t>
            </a:r>
            <a:r>
              <a:rPr b="false" sz="1300" u="sng" lang="tr-TR">
                <a:solidFill>
                  <a:schemeClr val="hlink"/>
                </a:solidFill>
                <a:hlinkClick r:id="rId5"/>
              </a:rPr>
              <a:t>belirli varış ülkelerine</a:t>
            </a:r>
            <a:r>
              <a:rPr b="false" sz="1300" lang="tr-TR">
                <a:solidFill>
                  <a:schemeClr val="dk2"/>
                </a:solidFill>
              </a:rPr>
              <a:t> gönderilen tüm siparişler için geçerlidir. "Sipariş değeri" şu şekilde tanımlanır: </a:t>
            </a:r>
          </a:p>
          <a:p>
            <a:pPr indent="0" lvl="0" marL="1828800" rtl="0" algn="l">
              <a:spcBef>
                <a:spcPts val="600"/>
              </a:spcBef>
              <a:spcAft>
                <a:spcPts val="0"/>
              </a:spcAft>
              <a:buNone/>
            </a:pPr>
            <a:r>
              <a:rPr sz="1300" lang="tr-TR"/>
              <a:t>          Miktar x (satıcı fiyatı + satıcı gönderimi)</a:t>
            </a:r>
          </a:p>
          <a:p>
            <a:pPr indent="0" lvl="0" marL="457200" rtl="0" algn="l">
              <a:spcBef>
                <a:spcPts val="600"/>
              </a:spcBef>
              <a:spcAft>
                <a:spcPts val="0"/>
              </a:spcAft>
              <a:buNone/>
            </a:pPr>
            <a:br>
              <a:rPr lang="en" sz="1500"/>
            </a:br>
          </a:p>
          <a:p>
            <a:pPr indent="0" lvl="0" marL="457200" rtl="0" algn="l">
              <a:spcBef>
                <a:spcPts val="600"/>
              </a:spcBef>
              <a:spcAft>
                <a:spcPts val="0"/>
              </a:spcAft>
              <a:buNone/>
            </a:pPr>
            <a:endParaRPr sz="1500"/>
          </a:p>
          <a:p>
            <a:pPr indent="0" lvl="0" marL="0" rtl="0" algn="l">
              <a:spcBef>
                <a:spcPts val="600"/>
              </a:spcBef>
              <a:spcAft>
                <a:spcPts val="0"/>
              </a:spcAft>
              <a:buNone/>
            </a:pPr>
            <a:endParaRPr b="0" sz="1300">
              <a:solidFill>
                <a:schemeClr val="dk2"/>
              </a:solidFill>
            </a:endParaRPr>
          </a:p>
          <a:p>
            <a:pPr indent="0" lvl="0" marL="457200" rtl="0" algn="ctr">
              <a:spcBef>
                <a:spcPts val="600"/>
              </a:spcBef>
              <a:spcAft>
                <a:spcPts val="600"/>
              </a:spcAft>
              <a:buNone/>
            </a:pPr>
            <a:r>
              <a:rPr b="false" sz="1300" lang="tr-TR">
                <a:solidFill>
                  <a:schemeClr val="dk2"/>
                </a:solidFill>
              </a:rPr>
              <a:t>Kargo firması seçimine ilişkin tüyolar için </a:t>
            </a:r>
            <a:r>
              <a:rPr b="false" sz="1300" u="sng" lang="tr-TR">
                <a:solidFill>
                  <a:schemeClr val="hlink"/>
                </a:solidFill>
                <a:hlinkClick r:id="rId6"/>
              </a:rPr>
              <a:t>bu faydalı SSS makalesine göz atın</a:t>
            </a:r>
            <a:r>
              <a:rPr b="false" sz="1300" lang="tr-TR">
                <a:solidFill>
                  <a:schemeClr val="dk2"/>
                </a:solidFill>
              </a:rPr>
              <a:t>.</a:t>
            </a:r>
          </a:p>
        </p:txBody>
      </p:sp>
      <p:sp>
        <p:nvSpPr>
          <p:cNvPr id="670" name="Google Shape;670;p53"/>
          <p:cNvSpPr/>
          <p:nvPr/>
        </p:nvSpPr>
        <p:spPr>
          <a:xfrm>
            <a:off x="2216675" y="2725504"/>
            <a:ext cx="4450800" cy="667200"/>
          </a:xfrm>
          <a:prstGeom prst="roundRect">
            <a:avLst>
              <a:gd fmla="val 5712" name="adj"/>
            </a:avLst>
          </a:prstGeom>
          <a:solidFill>
            <a:srgbClr val="D0D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71" name="Google Shape;671;p53"/>
          <p:cNvSpPr txBox="1"/>
          <p:nvPr/>
        </p:nvSpPr>
        <p:spPr>
          <a:xfrm>
            <a:off x="2648725" y="2725529"/>
            <a:ext cx="4126200" cy="667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true" sz="1100" lang="tr-TR">
                <a:solidFill>
                  <a:srgbClr val="022786"/>
                </a:solidFill>
                <a:latin typeface="Proxima Nova"/>
                <a:ea typeface="Proxima Nova"/>
                <a:cs typeface="Proxima Nova"/>
                <a:sym typeface="Proxima Nova"/>
              </a:rPr>
              <a:t>Bu siparişler son nokta takibi sağlayan bir yöntem sunan, Wish'in </a:t>
            </a:r>
            <a:r>
              <a:rPr b="true" sz="1100" u="sng" lang="tr-TR">
                <a:solidFill>
                  <a:schemeClr val="hlink"/>
                </a:solidFill>
                <a:latin typeface="Proxima Nova"/>
                <a:ea typeface="Proxima Nova"/>
                <a:cs typeface="Proxima Nova"/>
                <a:sym typeface="Proxima Nova"/>
                <a:hlinkClick r:id="rId7"/>
              </a:rPr>
              <a:t>Onaylı Teslimat taşıyıcılarından</a:t>
            </a:r>
            <a:r>
              <a:rPr b="true" sz="1100" lang="tr-TR">
                <a:solidFill>
                  <a:srgbClr val="022786"/>
                </a:solidFill>
                <a:latin typeface="Proxima Nova"/>
                <a:ea typeface="Proxima Nova"/>
                <a:cs typeface="Proxima Nova"/>
                <a:sym typeface="Proxima Nova"/>
              </a:rPr>
              <a:t> biriyle gönderilmelidir.</a:t>
            </a:r>
          </a:p>
        </p:txBody>
      </p:sp>
      <p:pic>
        <p:nvPicPr>
          <p:cNvPr id="672" name="Google Shape;672;p53"/>
          <p:cNvPicPr preferRelativeResize="0"/>
          <p:nvPr/>
        </p:nvPicPr>
        <p:blipFill>
          <a:blip r:embed="rId8">
            <a:alphaModFix/>
          </a:blip>
          <a:stretch>
            <a:fillRect/>
          </a:stretch>
        </p:blipFill>
        <p:spPr>
          <a:xfrm>
            <a:off x="2351450" y="2928520"/>
            <a:ext cx="245800" cy="245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76" name="Shape 676"/>
        <p:cNvGrpSpPr/>
        <p:nvPr/>
      </p:nvGrpSpPr>
      <p:grpSpPr>
        <a:xfrm>
          <a:off x="0" y="0"/>
          <a:ext cx="0" cy="0"/>
          <a:chOff x="0" y="0"/>
          <a:chExt cx="0" cy="0"/>
        </a:xfrm>
      </p:grpSpPr>
      <p:sp>
        <p:nvSpPr>
          <p:cNvPr id="677" name="Google Shape;677;p54"/>
          <p:cNvSpPr txBox="1"/>
          <p:nvPr>
            <p:ph type="title"/>
          </p:nvPr>
        </p:nvSpPr>
        <p:spPr>
          <a:xfrm>
            <a:off x="428625" y="419750"/>
            <a:ext cx="65817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Fulfillment By Wish (FBW)</a:t>
            </a:r>
          </a:p>
          <a:p>
            <a:pPr indent="0" lvl="0" marL="0" rtl="0" algn="l">
              <a:spcBef>
                <a:spcPts val="0"/>
              </a:spcBef>
              <a:spcAft>
                <a:spcPts val="0"/>
              </a:spcAft>
              <a:buNone/>
            </a:pPr>
            <a:r>
              <a:rPr b="false" lang="tr-TR"/>
              <a:t>Wish, tamamlama ve gönderim işlerini sizin yerinize üstlenebilir</a:t>
            </a:r>
          </a:p>
        </p:txBody>
      </p:sp>
      <p:sp>
        <p:nvSpPr>
          <p:cNvPr id="678" name="Google Shape;678;p54"/>
          <p:cNvSpPr/>
          <p:nvPr/>
        </p:nvSpPr>
        <p:spPr>
          <a:xfrm>
            <a:off x="428625" y="1411575"/>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79" name="Google Shape;679;p54"/>
          <p:cNvSpPr/>
          <p:nvPr/>
        </p:nvSpPr>
        <p:spPr>
          <a:xfrm>
            <a:off x="428625" y="2554250"/>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80" name="Google Shape;680;p54"/>
          <p:cNvSpPr txBox="1"/>
          <p:nvPr/>
        </p:nvSpPr>
        <p:spPr>
          <a:xfrm>
            <a:off x="1350300" y="1398400"/>
            <a:ext cx="6064200" cy="97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200" lang="tr-TR">
                <a:solidFill>
                  <a:srgbClr val="4A5F6E"/>
                </a:solidFill>
                <a:highlight>
                  <a:srgbClr val="FFFFFF"/>
                </a:highlight>
                <a:latin typeface="Proxima Nova"/>
                <a:ea typeface="Proxima Nova"/>
                <a:cs typeface="Proxima Nova"/>
                <a:sym typeface="Proxima Nova"/>
              </a:rPr>
              <a:t>Fulfillment By Wish (FBW), Wish'in Kuzey Amerika ve Avrupa'daki büyük müşteri pazarlarına sipariş gönderen satıcılar için sunduğu isteğe bağlı bir </a:t>
            </a:r>
            <a:r>
              <a:rPr sz="1200" u="sng" lang="tr-TR">
                <a:solidFill>
                  <a:schemeClr val="hlink"/>
                </a:solidFill>
                <a:highlight>
                  <a:srgbClr val="FFFFFF"/>
                </a:highlight>
                <a:latin typeface="Proxima Nova"/>
                <a:ea typeface="Proxima Nova"/>
                <a:cs typeface="Proxima Nova"/>
                <a:sym typeface="Proxima Nova"/>
                <a:hlinkClick r:id="rId3"/>
              </a:rPr>
              <a:t>lojistik programıdır</a:t>
            </a:r>
            <a:r>
              <a:rPr sz="1200" lang="tr-TR">
                <a:solidFill>
                  <a:srgbClr val="4A5F6E"/>
                </a:solidFill>
                <a:highlight>
                  <a:srgbClr val="FFFFFF"/>
                </a:highlight>
                <a:latin typeface="Proxima Nova"/>
                <a:ea typeface="Proxima Nova"/>
                <a:cs typeface="Proxima Nova"/>
                <a:sym typeface="Proxima Nova"/>
              </a:rPr>
              <a:t>.</a:t>
            </a:r>
          </a:p>
          <a:p>
            <a:pPr indent="0" lvl="0" marL="0" rtl="0" algn="l">
              <a:lnSpc>
                <a:spcPct val="115000"/>
              </a:lnSpc>
              <a:spcBef>
                <a:spcPts val="0"/>
              </a:spcBef>
              <a:spcAft>
                <a:spcPts val="0"/>
              </a:spcAft>
              <a:buNone/>
            </a:pPr>
            <a:endParaRPr sz="1100">
              <a:solidFill>
                <a:srgbClr val="4A5F6E"/>
              </a:solidFill>
              <a:highlight>
                <a:srgbClr val="FFFFFF"/>
              </a:highlight>
              <a:latin typeface="Proxima Nova"/>
              <a:ea typeface="Proxima Nova"/>
              <a:cs typeface="Proxima Nova"/>
              <a:sym typeface="Proxima Nova"/>
            </a:endParaRPr>
          </a:p>
          <a:p>
            <a:pPr indent="0" lvl="0" marL="0" rtl="0" algn="l">
              <a:lnSpc>
                <a:spcPct val="115000"/>
              </a:lnSpc>
              <a:spcBef>
                <a:spcPts val="0"/>
              </a:spcBef>
              <a:spcAft>
                <a:spcPts val="0"/>
              </a:spcAft>
              <a:buNone/>
            </a:pPr>
            <a:r>
              <a:rPr b="true" sz="1100" u="sng" lang="tr-TR">
                <a:solidFill>
                  <a:schemeClr val="hlink"/>
                </a:solidFill>
                <a:highlight>
                  <a:srgbClr val="FFFFFF"/>
                </a:highlight>
                <a:latin typeface="Proxima Nova"/>
                <a:ea typeface="Proxima Nova"/>
                <a:cs typeface="Proxima Nova"/>
                <a:sym typeface="Proxima Nova"/>
                <a:hlinkClick r:id="rId4"/>
              </a:rPr>
              <a:t>FBW Hizmet Koşullarını burada okuyabilirsiniz.</a:t>
            </a:r>
          </a:p>
        </p:txBody>
      </p:sp>
      <p:sp>
        <p:nvSpPr>
          <p:cNvPr id="681" name="Google Shape;681;p54"/>
          <p:cNvSpPr txBox="1"/>
          <p:nvPr/>
        </p:nvSpPr>
        <p:spPr>
          <a:xfrm>
            <a:off x="1350300" y="2553075"/>
            <a:ext cx="5937900" cy="97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200" lang="tr-TR">
                <a:solidFill>
                  <a:srgbClr val="4A5F6E"/>
                </a:solidFill>
                <a:latin typeface="Proxima Nova"/>
                <a:ea typeface="Proxima Nova"/>
                <a:cs typeface="Proxima Nova"/>
                <a:sym typeface="Proxima Nova"/>
              </a:rPr>
              <a:t>FBW'yi kullanmaya karar verirseniz envanterinizi bir FBW deposuna göndermenizin ardından tamamlama (depolama, sipariş toplama, paketleme ve gönderim) işini biz üstleniriz. </a:t>
            </a:r>
          </a:p>
          <a:p>
            <a:pPr indent="0" lvl="0" marL="0" rtl="0" algn="l">
              <a:lnSpc>
                <a:spcPct val="115000"/>
              </a:lnSpc>
              <a:spcBef>
                <a:spcPts val="0"/>
              </a:spcBef>
              <a:spcAft>
                <a:spcPts val="0"/>
              </a:spcAft>
              <a:buNone/>
            </a:pPr>
            <a:endParaRPr sz="1100">
              <a:solidFill>
                <a:srgbClr val="4A5F6E"/>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true" sz="1100" u="sng" lang="tr-TR">
                <a:solidFill>
                  <a:schemeClr val="hlink"/>
                </a:solidFill>
                <a:latin typeface="Proxima Nova"/>
                <a:ea typeface="Proxima Nova"/>
                <a:cs typeface="Proxima Nova"/>
                <a:sym typeface="Proxima Nova"/>
                <a:hlinkClick r:id="rId6"/>
              </a:rPr>
              <a:t>FBW'nin ayrıntılı ücret yapısını</a:t>
            </a:r>
            <a:r>
              <a:rPr b="true" sz="1100" u="sng" lang="tr-TR">
                <a:solidFill>
                  <a:schemeClr val="hlink"/>
                </a:solidFill>
                <a:latin typeface="Proxima Nova"/>
                <a:ea typeface="Proxima Nova"/>
                <a:cs typeface="Proxima Nova"/>
                <a:sym typeface="Proxima Nova"/>
                <a:hlinkClick r:id="rId5"/>
              </a:rPr>
              <a:t> görmek için buraya tıklayın</a:t>
            </a:r>
            <a:r>
              <a:rPr b="true" sz="1100" u="sng" lang="tr-TR">
                <a:solidFill>
                  <a:schemeClr val="hlink"/>
                </a:solidFill>
                <a:latin typeface="Proxima Nova"/>
                <a:ea typeface="Proxima Nova"/>
                <a:cs typeface="Proxima Nova"/>
                <a:sym typeface="Proxima Nova"/>
                <a:hlinkClick r:id="rId7"/>
              </a:rPr>
              <a:t>.</a:t>
            </a:r>
          </a:p>
        </p:txBody>
      </p:sp>
      <p:sp>
        <p:nvSpPr>
          <p:cNvPr id="682" name="Google Shape;682;p54"/>
          <p:cNvSpPr/>
          <p:nvPr/>
        </p:nvSpPr>
        <p:spPr>
          <a:xfrm>
            <a:off x="428625" y="3699829"/>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83" name="Google Shape;683;p54"/>
          <p:cNvSpPr txBox="1"/>
          <p:nvPr/>
        </p:nvSpPr>
        <p:spPr>
          <a:xfrm>
            <a:off x="1350300" y="3698650"/>
            <a:ext cx="56601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true" sz="1200" lang="tr-TR">
                <a:solidFill>
                  <a:srgbClr val="4A5F6E"/>
                </a:solidFill>
                <a:latin typeface="Proxima Nova"/>
                <a:ea typeface="Proxima Nova"/>
                <a:cs typeface="Proxima Nova"/>
                <a:sym typeface="Proxima Nova"/>
              </a:rPr>
              <a:t>Wish Express'e katılma şartlarını otomatik olarak karşılayın!</a:t>
            </a:r>
            <a:r>
              <a:rPr sz="1200" lang="tr-TR">
                <a:solidFill>
                  <a:srgbClr val="4A5F6E"/>
                </a:solidFill>
                <a:latin typeface="Proxima Nova"/>
                <a:ea typeface="Proxima Nova"/>
                <a:cs typeface="Proxima Nova"/>
                <a:sym typeface="Proxima Nova"/>
              </a:rPr>
              <a:t> FBW'nin hızlı lojistiği sayesinde FBW'deki envanter otomatik olarak Wish Express'in şartlarını karşılar ve böylece Wish'te hem daha fazla görünürlük hem de daha fazla gösterim kazanır!</a:t>
            </a:r>
          </a:p>
        </p:txBody>
      </p:sp>
      <p:pic>
        <p:nvPicPr>
          <p:cNvPr id="684" name="Google Shape;684;p54"/>
          <p:cNvPicPr preferRelativeResize="0"/>
          <p:nvPr/>
        </p:nvPicPr>
        <p:blipFill rotWithShape="1">
          <a:blip r:embed="rId8">
            <a:alphaModFix/>
          </a:blip>
          <a:srcRect b="0" l="0" r="-2880" t="0"/>
          <a:stretch/>
        </p:blipFill>
        <p:spPr>
          <a:xfrm>
            <a:off x="7239000" y="3790025"/>
            <a:ext cx="1182732" cy="645825"/>
          </a:xfrm>
          <a:prstGeom prst="rect">
            <a:avLst/>
          </a:prstGeom>
          <a:noFill/>
          <a:ln>
            <a:noFill/>
          </a:ln>
        </p:spPr>
      </p:pic>
      <p:pic>
        <p:nvPicPr>
          <p:cNvPr id="685" name="Google Shape;685;p54"/>
          <p:cNvPicPr preferRelativeResize="0"/>
          <p:nvPr/>
        </p:nvPicPr>
        <p:blipFill>
          <a:blip r:embed="rId9">
            <a:alphaModFix/>
          </a:blip>
          <a:stretch>
            <a:fillRect/>
          </a:stretch>
        </p:blipFill>
        <p:spPr>
          <a:xfrm>
            <a:off x="505727" y="3773123"/>
            <a:ext cx="594360" cy="594360"/>
          </a:xfrm>
          <a:prstGeom prst="rect">
            <a:avLst/>
          </a:prstGeom>
          <a:noFill/>
          <a:ln>
            <a:noFill/>
          </a:ln>
        </p:spPr>
      </p:pic>
      <p:pic>
        <p:nvPicPr>
          <p:cNvPr id="686" name="Google Shape;686;p54"/>
          <p:cNvPicPr preferRelativeResize="0"/>
          <p:nvPr/>
        </p:nvPicPr>
        <p:blipFill>
          <a:blip r:embed="rId10">
            <a:alphaModFix/>
          </a:blip>
          <a:stretch>
            <a:fillRect/>
          </a:stretch>
        </p:blipFill>
        <p:spPr>
          <a:xfrm>
            <a:off x="516049" y="1594724"/>
            <a:ext cx="552893" cy="365760"/>
          </a:xfrm>
          <a:prstGeom prst="rect">
            <a:avLst/>
          </a:prstGeom>
          <a:noFill/>
          <a:ln>
            <a:noFill/>
          </a:ln>
        </p:spPr>
      </p:pic>
      <p:pic>
        <p:nvPicPr>
          <p:cNvPr id="687" name="Google Shape;687;p54"/>
          <p:cNvPicPr preferRelativeResize="0"/>
          <p:nvPr/>
        </p:nvPicPr>
        <p:blipFill>
          <a:blip r:embed="rId11">
            <a:alphaModFix/>
          </a:blip>
          <a:stretch>
            <a:fillRect/>
          </a:stretch>
        </p:blipFill>
        <p:spPr>
          <a:xfrm>
            <a:off x="569612" y="2721663"/>
            <a:ext cx="462915" cy="4114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470" name="Shape 470"/>
        <p:cNvGrpSpPr/>
        <p:nvPr/>
      </p:nvGrpSpPr>
      <p:grpSpPr>
        <a:xfrm>
          <a:off x="0" y="0"/>
          <a:ext cx="0" cy="0"/>
          <a:chOff x="0" y="0"/>
          <a:chExt cx="0" cy="0"/>
        </a:xfrm>
      </p:grpSpPr>
      <p:sp>
        <p:nvSpPr>
          <p:cNvPr id="471" name="Google Shape;471;p37"/>
          <p:cNvSpPr txBox="1"/>
          <p:nvPr>
            <p:ph type="title"/>
          </p:nvPr>
        </p:nvSpPr>
        <p:spPr>
          <a:xfrm>
            <a:off x="428625" y="419750"/>
            <a:ext cx="8220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Wish Uluslararası Katılım Yol Haritası: 5 Kolay Adım</a:t>
            </a:r>
          </a:p>
          <a:p>
            <a:pPr indent="0" lvl="0" marL="0" rtl="0" algn="l">
              <a:spcBef>
                <a:spcPts val="0"/>
              </a:spcBef>
              <a:spcAft>
                <a:spcPts val="0"/>
              </a:spcAft>
              <a:buNone/>
            </a:pPr>
            <a:endParaRPr/>
          </a:p>
        </p:txBody>
      </p:sp>
      <p:sp>
        <p:nvSpPr>
          <p:cNvPr id="472" name="Google Shape;472;p37"/>
          <p:cNvSpPr txBox="1"/>
          <p:nvPr>
            <p:ph idx="2" type="title"/>
          </p:nvPr>
        </p:nvSpPr>
        <p:spPr>
          <a:xfrm>
            <a:off x="736750" y="1143000"/>
            <a:ext cx="3708300" cy="73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sz="1500" lang="tr-TR"/>
              <a:t>Pazar fırsatlarına ilişkin analizleri öğrenmek için Wish Hesap Yöneticinizle iş birliği yapın</a:t>
            </a:r>
          </a:p>
        </p:txBody>
      </p:sp>
      <p:sp>
        <p:nvSpPr>
          <p:cNvPr id="473" name="Google Shape;473;p37"/>
          <p:cNvSpPr txBox="1"/>
          <p:nvPr>
            <p:ph idx="3" type="title"/>
          </p:nvPr>
        </p:nvSpPr>
        <p:spPr>
          <a:xfrm>
            <a:off x="736750" y="1876425"/>
            <a:ext cx="3708300" cy="69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sz="1500" lang="tr-TR"/>
              <a:t>Geçerli uluslararası vergileri ve düzenlemeleri öğrenin</a:t>
            </a:r>
          </a:p>
        </p:txBody>
      </p:sp>
      <p:sp>
        <p:nvSpPr>
          <p:cNvPr id="474" name="Google Shape;474;p37"/>
          <p:cNvSpPr txBox="1"/>
          <p:nvPr>
            <p:ph idx="5" type="title"/>
          </p:nvPr>
        </p:nvSpPr>
        <p:spPr>
          <a:xfrm>
            <a:off x="736750" y="2571750"/>
            <a:ext cx="4361100" cy="69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sz="1500" lang="tr-TR"/>
              <a:t>Ürünleri yurt dışı varış noktalarına gönderilmek üzere etkinleştirin</a:t>
            </a:r>
          </a:p>
        </p:txBody>
      </p:sp>
      <p:sp>
        <p:nvSpPr>
          <p:cNvPr id="475" name="Google Shape;475;p37"/>
          <p:cNvSpPr txBox="1"/>
          <p:nvPr>
            <p:ph idx="7" type="title"/>
          </p:nvPr>
        </p:nvSpPr>
        <p:spPr>
          <a:xfrm>
            <a:off x="736750" y="3268051"/>
            <a:ext cx="4361100" cy="73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sz="1500" lang="tr-TR"/>
              <a:t>Wish lojistik programlarını uygulayın</a:t>
            </a:r>
          </a:p>
        </p:txBody>
      </p:sp>
      <p:sp>
        <p:nvSpPr>
          <p:cNvPr id="476" name="Google Shape;476;p37"/>
          <p:cNvSpPr txBox="1"/>
          <p:nvPr>
            <p:ph idx="9" type="title"/>
          </p:nvPr>
        </p:nvSpPr>
        <p:spPr>
          <a:xfrm>
            <a:off x="736750" y="4001220"/>
            <a:ext cx="4361100" cy="69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sz="1500" lang="tr-TR"/>
              <a:t>Uluslararası iadeleri yönetin</a:t>
            </a:r>
          </a:p>
        </p:txBody>
      </p:sp>
      <p:sp>
        <p:nvSpPr>
          <p:cNvPr id="477" name="Google Shape;477;p37"/>
          <p:cNvSpPr txBox="1"/>
          <p:nvPr>
            <p:ph idx="14" type="title"/>
          </p:nvPr>
        </p:nvSpPr>
        <p:spPr>
          <a:xfrm>
            <a:off x="6483782" y="4279779"/>
            <a:ext cx="1601100" cy="20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tr-TR"/>
              <a:t>5. ADIM</a:t>
            </a:r>
          </a:p>
        </p:txBody>
      </p:sp>
      <p:sp>
        <p:nvSpPr>
          <p:cNvPr id="478" name="Google Shape;478;p37"/>
          <p:cNvSpPr txBox="1"/>
          <p:nvPr>
            <p:ph idx="15" type="title"/>
          </p:nvPr>
        </p:nvSpPr>
        <p:spPr>
          <a:xfrm>
            <a:off x="5747280" y="3566517"/>
            <a:ext cx="1601100" cy="20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tr-TR"/>
              <a:t>4. ADIM</a:t>
            </a:r>
          </a:p>
        </p:txBody>
      </p:sp>
      <p:sp>
        <p:nvSpPr>
          <p:cNvPr id="479" name="Google Shape;479;p37"/>
          <p:cNvSpPr txBox="1"/>
          <p:nvPr>
            <p:ph idx="16" type="title"/>
          </p:nvPr>
        </p:nvSpPr>
        <p:spPr>
          <a:xfrm>
            <a:off x="5165790" y="2853229"/>
            <a:ext cx="1601100" cy="20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tr-TR"/>
              <a:t>3. ADIM</a:t>
            </a:r>
          </a:p>
        </p:txBody>
      </p:sp>
      <p:sp>
        <p:nvSpPr>
          <p:cNvPr id="480" name="Google Shape;480;p37"/>
          <p:cNvSpPr txBox="1"/>
          <p:nvPr>
            <p:ph idx="17" type="title"/>
          </p:nvPr>
        </p:nvSpPr>
        <p:spPr>
          <a:xfrm>
            <a:off x="4341170" y="2139811"/>
            <a:ext cx="1601100" cy="20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tr-TR"/>
              <a:t>2. ADIM</a:t>
            </a:r>
          </a:p>
        </p:txBody>
      </p:sp>
      <p:sp>
        <p:nvSpPr>
          <p:cNvPr id="481" name="Google Shape;481;p37"/>
          <p:cNvSpPr txBox="1"/>
          <p:nvPr>
            <p:ph idx="18" type="title"/>
          </p:nvPr>
        </p:nvSpPr>
        <p:spPr>
          <a:xfrm>
            <a:off x="3414836" y="1399922"/>
            <a:ext cx="1601100" cy="20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tr-TR"/>
              <a:t>1. ADIM</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91" name="Shape 691"/>
        <p:cNvGrpSpPr/>
        <p:nvPr/>
      </p:nvGrpSpPr>
      <p:grpSpPr>
        <a:xfrm>
          <a:off x="0" y="0"/>
          <a:ext cx="0" cy="0"/>
          <a:chOff x="0" y="0"/>
          <a:chExt cx="0" cy="0"/>
        </a:xfrm>
      </p:grpSpPr>
      <p:sp>
        <p:nvSpPr>
          <p:cNvPr id="692" name="Google Shape;692;p55"/>
          <p:cNvSpPr txBox="1"/>
          <p:nvPr>
            <p:ph type="title"/>
          </p:nvPr>
        </p:nvSpPr>
        <p:spPr>
          <a:xfrm>
            <a:off x="428625" y="419750"/>
            <a:ext cx="46005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Fulfillment By Wish'e (FBW) Başlama</a:t>
            </a:r>
          </a:p>
        </p:txBody>
      </p:sp>
      <p:sp>
        <p:nvSpPr>
          <p:cNvPr id="693" name="Google Shape;693;p55"/>
          <p:cNvSpPr/>
          <p:nvPr/>
        </p:nvSpPr>
        <p:spPr>
          <a:xfrm>
            <a:off x="428625" y="1876425"/>
            <a:ext cx="2010300" cy="16890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94" name="Google Shape;694;p55"/>
          <p:cNvSpPr txBox="1"/>
          <p:nvPr/>
        </p:nvSpPr>
        <p:spPr>
          <a:xfrm>
            <a:off x="485775" y="1985175"/>
            <a:ext cx="1769700" cy="14715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rgbClr val="4A5F6E"/>
                </a:solidFill>
                <a:latin typeface="Proxima Nova"/>
                <a:ea typeface="Proxima Nova"/>
                <a:cs typeface="Proxima Nova"/>
                <a:sym typeface="Proxima Nova"/>
              </a:rPr>
              <a:t>Hizmet Koşullarımızı okuyup kabul etmek için </a:t>
            </a:r>
            <a:r>
              <a:rPr sz="1100" u="sng" lang="tr-TR">
                <a:solidFill>
                  <a:schemeClr val="hlink"/>
                </a:solidFill>
                <a:latin typeface="Proxima Nova"/>
                <a:ea typeface="Proxima Nova"/>
                <a:cs typeface="Proxima Nova"/>
                <a:sym typeface="Proxima Nova"/>
                <a:hlinkClick r:id="rId3"/>
              </a:rPr>
              <a:t>bu sayfaya</a:t>
            </a:r>
            <a:r>
              <a:rPr sz="1100" lang="tr-TR">
                <a:solidFill>
                  <a:srgbClr val="4A5F6E"/>
                </a:solidFill>
                <a:latin typeface="Proxima Nova"/>
                <a:ea typeface="Proxima Nova"/>
                <a:cs typeface="Proxima Nova"/>
                <a:sym typeface="Proxima Nova"/>
              </a:rPr>
              <a:t> gidin. </a:t>
            </a:r>
            <a:r>
              <a:rPr sz="1100" lang="tr-TR">
                <a:solidFill>
                  <a:schemeClr val="dk2"/>
                </a:solidFill>
                <a:latin typeface="Proxima Nova"/>
                <a:ea typeface="Proxima Nova"/>
                <a:cs typeface="Proxima Nova"/>
                <a:sym typeface="Proxima Nova"/>
              </a:rPr>
              <a:t>AB FBW deposuna gönderim yapıyorsanız </a:t>
            </a:r>
            <a:r>
              <a:rPr sz="1100" u="sng" lang="tr-TR">
                <a:solidFill>
                  <a:schemeClr val="hlink"/>
                </a:solidFill>
                <a:latin typeface="Proxima Nova"/>
                <a:ea typeface="Proxima Nova"/>
                <a:cs typeface="Proxima Nova"/>
                <a:sym typeface="Proxima Nova"/>
                <a:hlinkClick r:id="rId4"/>
              </a:rPr>
              <a:t>AB vergi bilginizi</a:t>
            </a:r>
            <a:r>
              <a:rPr sz="1100" lang="tr-TR">
                <a:solidFill>
                  <a:srgbClr val="4A5F6E"/>
                </a:solidFill>
                <a:latin typeface="Proxima Nova"/>
                <a:ea typeface="Proxima Nova"/>
                <a:cs typeface="Proxima Nova"/>
                <a:sym typeface="Proxima Nova"/>
              </a:rPr>
              <a:t> girin.</a:t>
            </a:r>
          </a:p>
        </p:txBody>
      </p:sp>
      <p:sp>
        <p:nvSpPr>
          <p:cNvPr id="695" name="Google Shape;695;p55"/>
          <p:cNvSpPr/>
          <p:nvPr/>
        </p:nvSpPr>
        <p:spPr>
          <a:xfrm>
            <a:off x="2837200" y="1876425"/>
            <a:ext cx="2784300" cy="25512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96" name="Google Shape;696;p55"/>
          <p:cNvSpPr txBox="1"/>
          <p:nvPr/>
        </p:nvSpPr>
        <p:spPr>
          <a:xfrm>
            <a:off x="3014237" y="2092700"/>
            <a:ext cx="2428200" cy="20301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rgbClr val="4A5F6E"/>
                </a:solidFill>
                <a:latin typeface="Proxima Nova"/>
                <a:ea typeface="Proxima Nova"/>
                <a:cs typeface="Proxima Nova"/>
                <a:sym typeface="Proxima Nova"/>
              </a:rPr>
              <a:t>Ardından FBW deposuna göndermek istediğiniz envanter için bir </a:t>
            </a:r>
            <a:r>
              <a:rPr sz="1100" u="sng" lang="tr-TR">
                <a:solidFill>
                  <a:schemeClr val="hlink"/>
                </a:solidFill>
                <a:latin typeface="Proxima Nova"/>
                <a:ea typeface="Proxima Nova"/>
                <a:cs typeface="Proxima Nova"/>
                <a:sym typeface="Proxima Nova"/>
                <a:hlinkClick r:id="rId5"/>
              </a:rPr>
              <a:t>gönderim planı oluşturun</a:t>
            </a:r>
            <a:r>
              <a:rPr sz="1100" lang="tr-TR">
                <a:solidFill>
                  <a:srgbClr val="4A5F6E"/>
                </a:solidFill>
                <a:latin typeface="Proxima Nova"/>
                <a:ea typeface="Proxima Nova"/>
                <a:cs typeface="Proxima Nova"/>
                <a:sym typeface="Proxima Nova"/>
              </a:rPr>
              <a:t>. FBW gönderim planları için Ürün Numaralarını ve miktarlarını seçtikten sonra gönderim ücretlerinizi ayarlayın ve ürünleri FBW depolarına ulaştırmak için nasıl paketlemeniz ve göndermeniz gerektiğine dair bilgileri görüntüleyin. </a:t>
            </a:r>
            <a:r>
              <a:rPr sz="1100" u="sng" lang="tr-TR">
                <a:solidFill>
                  <a:schemeClr val="hlink"/>
                </a:solidFill>
                <a:latin typeface="Proxima Nova"/>
                <a:ea typeface="Proxima Nova"/>
                <a:cs typeface="Proxima Nova"/>
                <a:sym typeface="Proxima Nova"/>
                <a:hlinkClick r:id="rId6"/>
              </a:rPr>
              <a:t>Bu Yardım Merkezi makalesinde ekran görüntüleriyle birlikte tam iş akışını</a:t>
            </a:r>
            <a:r>
              <a:rPr sz="1100" lang="tr-TR">
                <a:solidFill>
                  <a:srgbClr val="4A5F6E"/>
                </a:solidFill>
                <a:latin typeface="Proxima Nova"/>
                <a:ea typeface="Proxima Nova"/>
                <a:cs typeface="Proxima Nova"/>
                <a:sym typeface="Proxima Nova"/>
              </a:rPr>
              <a:t> görüntüleyebilirsiniz.</a:t>
            </a:r>
          </a:p>
        </p:txBody>
      </p:sp>
      <p:sp>
        <p:nvSpPr>
          <p:cNvPr id="697" name="Google Shape;697;p55"/>
          <p:cNvSpPr/>
          <p:nvPr/>
        </p:nvSpPr>
        <p:spPr>
          <a:xfrm>
            <a:off x="6019775" y="1876425"/>
            <a:ext cx="2257500" cy="21225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98" name="Google Shape;698;p55"/>
          <p:cNvSpPr txBox="1"/>
          <p:nvPr/>
        </p:nvSpPr>
        <p:spPr>
          <a:xfrm>
            <a:off x="6203225" y="1987409"/>
            <a:ext cx="1890600" cy="18441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rgbClr val="4A5F6E"/>
                </a:solidFill>
                <a:latin typeface="Proxima Nova"/>
                <a:ea typeface="Proxima Nova"/>
                <a:cs typeface="Proxima Nova"/>
                <a:sym typeface="Proxima Nova"/>
              </a:rPr>
              <a:t>Son olarak envanteri FBW depolarına göndermek gibi eylem gerektiren işlemleri görüntülemek için </a:t>
            </a:r>
            <a:r>
              <a:rPr sz="1100" u="sng" lang="tr-TR">
                <a:solidFill>
                  <a:schemeClr val="hlink"/>
                </a:solidFill>
                <a:latin typeface="Proxima Nova"/>
                <a:ea typeface="Proxima Nova"/>
                <a:cs typeface="Proxima Nova"/>
                <a:sym typeface="Proxima Nova"/>
                <a:hlinkClick r:id="rId7"/>
              </a:rPr>
              <a:t>İşlem Gerekli sayfasına</a:t>
            </a:r>
            <a:r>
              <a:rPr sz="1100" lang="tr-TR">
                <a:solidFill>
                  <a:srgbClr val="4A5F6E"/>
                </a:solidFill>
                <a:latin typeface="Proxima Nova"/>
                <a:ea typeface="Proxima Nova"/>
                <a:cs typeface="Proxima Nova"/>
                <a:sym typeface="Proxima Nova"/>
              </a:rPr>
              <a:t> göz atın. Wish, ilk 90 gün boyunca Amerika Birleşik Devletleri FBW deposunda envanteri ücretsiz olarak depolar.</a:t>
            </a:r>
          </a:p>
        </p:txBody>
      </p:sp>
      <p:sp>
        <p:nvSpPr>
          <p:cNvPr id="699" name="Google Shape;699;p55"/>
          <p:cNvSpPr txBox="1"/>
          <p:nvPr/>
        </p:nvSpPr>
        <p:spPr>
          <a:xfrm>
            <a:off x="349100" y="1169100"/>
            <a:ext cx="6663300" cy="307800"/>
          </a:xfrm>
          <a:prstGeom prst="rect">
            <a:avLst/>
          </a:prstGeom>
          <a:noFill/>
          <a:ln>
            <a:noFill/>
          </a:ln>
        </p:spPr>
        <p:txBody>
          <a:bodyPr anchorCtr="0" anchor="t" bIns="91425" lIns="91425" spcFirstLastPara="1" rIns="91425" wrap="square" tIns="0">
            <a:spAutoFit/>
          </a:bodyPr>
          <a:lstStyle/>
          <a:p>
            <a:pPr indent="0" lvl="0" marL="0" rtl="0" algn="l">
              <a:spcBef>
                <a:spcPts val="0"/>
              </a:spcBef>
              <a:spcAft>
                <a:spcPts val="0"/>
              </a:spcAft>
              <a:buNone/>
            </a:pPr>
            <a:r>
              <a:rPr lang="tr-TR">
                <a:solidFill>
                  <a:srgbClr val="4A5F6E"/>
                </a:solidFill>
                <a:latin typeface="Proxima Nova Semibold"/>
                <a:ea typeface="Proxima Nova Semibold"/>
                <a:cs typeface="Proxima Nova Semibold"/>
                <a:sym typeface="Proxima Nova Semibold"/>
              </a:rPr>
              <a:t>1. Adım: Hizmet Koşullarını kabul edin ve bir gönderim planı oluşturun</a:t>
            </a:r>
          </a:p>
        </p:txBody>
      </p:sp>
      <p:sp>
        <p:nvSpPr>
          <p:cNvPr id="700" name="Google Shape;700;p55"/>
          <p:cNvSpPr/>
          <p:nvPr/>
        </p:nvSpPr>
        <p:spPr>
          <a:xfrm rot="-8100000">
            <a:off x="2309189" y="2448913"/>
            <a:ext cx="245649" cy="245649"/>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01" name="Google Shape;701;p55"/>
          <p:cNvSpPr/>
          <p:nvPr/>
        </p:nvSpPr>
        <p:spPr>
          <a:xfrm rot="-8100000">
            <a:off x="5493289" y="2448913"/>
            <a:ext cx="245649" cy="245649"/>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05" name="Shape 705"/>
        <p:cNvGrpSpPr/>
        <p:nvPr/>
      </p:nvGrpSpPr>
      <p:grpSpPr>
        <a:xfrm>
          <a:off x="0" y="0"/>
          <a:ext cx="0" cy="0"/>
          <a:chOff x="0" y="0"/>
          <a:chExt cx="0" cy="0"/>
        </a:xfrm>
      </p:grpSpPr>
      <p:sp>
        <p:nvSpPr>
          <p:cNvPr id="706" name="Google Shape;706;p56"/>
          <p:cNvSpPr txBox="1"/>
          <p:nvPr>
            <p:ph type="title"/>
          </p:nvPr>
        </p:nvSpPr>
        <p:spPr>
          <a:xfrm>
            <a:off x="428625" y="419750"/>
            <a:ext cx="46005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Fulfillment By Wish'e (FBW) Başlama</a:t>
            </a:r>
          </a:p>
        </p:txBody>
      </p:sp>
      <p:sp>
        <p:nvSpPr>
          <p:cNvPr id="707" name="Google Shape;707;p56"/>
          <p:cNvSpPr/>
          <p:nvPr/>
        </p:nvSpPr>
        <p:spPr>
          <a:xfrm>
            <a:off x="3619950" y="1887375"/>
            <a:ext cx="2226300" cy="16560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08" name="Google Shape;708;p56"/>
          <p:cNvSpPr txBox="1"/>
          <p:nvPr/>
        </p:nvSpPr>
        <p:spPr>
          <a:xfrm>
            <a:off x="3818823" y="2103414"/>
            <a:ext cx="1819800" cy="12852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rgbClr val="4A5F6E"/>
                </a:solidFill>
                <a:latin typeface="Proxima Nova"/>
                <a:ea typeface="Proxima Nova"/>
                <a:cs typeface="Proxima Nova"/>
                <a:sym typeface="Proxima Nova"/>
              </a:rPr>
              <a:t>Depoya, envantere ve süreye bağlı olarak FBW için sizden </a:t>
            </a:r>
            <a:r>
              <a:rPr sz="1100" u="sng" lang="tr-TR">
                <a:solidFill>
                  <a:schemeClr val="hlink"/>
                </a:solidFill>
                <a:latin typeface="Proxima Nova"/>
                <a:ea typeface="Proxima Nova"/>
                <a:cs typeface="Proxima Nova"/>
                <a:sym typeface="Proxima Nova"/>
                <a:hlinkClick r:id="rId3"/>
              </a:rPr>
              <a:t>ücret</a:t>
            </a:r>
            <a:r>
              <a:rPr sz="1100" lang="tr-TR">
                <a:solidFill>
                  <a:srgbClr val="4A5F6E"/>
                </a:solidFill>
                <a:latin typeface="Proxima Nova"/>
                <a:ea typeface="Proxima Nova"/>
                <a:cs typeface="Proxima Nova"/>
                <a:sym typeface="Proxima Nova"/>
              </a:rPr>
              <a:t> tahsil edilir. Bu ücret her faturalama dönemi sonunda hesap bakiyenizden düşülür.</a:t>
            </a:r>
          </a:p>
        </p:txBody>
      </p:sp>
      <p:sp>
        <p:nvSpPr>
          <p:cNvPr id="709" name="Google Shape;709;p56"/>
          <p:cNvSpPr/>
          <p:nvPr/>
        </p:nvSpPr>
        <p:spPr>
          <a:xfrm>
            <a:off x="428625" y="1887375"/>
            <a:ext cx="2784300" cy="24369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10" name="Google Shape;710;p56"/>
          <p:cNvSpPr txBox="1"/>
          <p:nvPr/>
        </p:nvSpPr>
        <p:spPr>
          <a:xfrm>
            <a:off x="628125" y="1997625"/>
            <a:ext cx="2329200" cy="22164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rgbClr val="4A5F6E"/>
                </a:solidFill>
                <a:latin typeface="Proxima Nova"/>
                <a:ea typeface="Proxima Nova"/>
                <a:cs typeface="Proxima Nova"/>
                <a:sym typeface="Proxima Nova"/>
              </a:rPr>
              <a:t>Tüm FBW ürünleri otomatik olarak Wish Express şartlarını karşılar ve gönderildi olarak işaretlendiği tarihin ardından 48 saat içinde ödemeye uygun hâle gelir. Geçmişte yüksek satışa sahip olan ürünlere öncelik vermenizi öneririz. Ancak Avrupa FBW depomuzda ürün fiyatları ve boyutlarına ilişkin kısıtlamaların geçerli olduğunu unutmayın. </a:t>
            </a:r>
            <a:r>
              <a:rPr sz="1100" u="sng" lang="tr-TR">
                <a:solidFill>
                  <a:schemeClr val="hlink"/>
                </a:solidFill>
                <a:latin typeface="Proxima Nova"/>
                <a:ea typeface="Proxima Nova"/>
                <a:cs typeface="Proxima Nova"/>
                <a:sym typeface="Proxima Nova"/>
                <a:hlinkClick r:id="rId4"/>
              </a:rPr>
              <a:t>Önerilen FBW ürünleri hakkında daha fazla bilgiyi burada bulabilirsiniz</a:t>
            </a:r>
            <a:r>
              <a:rPr sz="1100" lang="tr-TR">
                <a:solidFill>
                  <a:srgbClr val="4A5F6E"/>
                </a:solidFill>
                <a:latin typeface="Proxima Nova"/>
                <a:ea typeface="Proxima Nova"/>
                <a:cs typeface="Proxima Nova"/>
                <a:sym typeface="Proxima Nova"/>
              </a:rPr>
              <a:t>.</a:t>
            </a:r>
          </a:p>
        </p:txBody>
      </p:sp>
      <p:sp>
        <p:nvSpPr>
          <p:cNvPr id="711" name="Google Shape;711;p56"/>
          <p:cNvSpPr/>
          <p:nvPr/>
        </p:nvSpPr>
        <p:spPr>
          <a:xfrm>
            <a:off x="6244525" y="1887375"/>
            <a:ext cx="2032800" cy="20043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12" name="Google Shape;712;p56"/>
          <p:cNvSpPr txBox="1"/>
          <p:nvPr/>
        </p:nvSpPr>
        <p:spPr>
          <a:xfrm>
            <a:off x="6253275" y="1935900"/>
            <a:ext cx="2073300" cy="22356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0"/>
              </a:spcAft>
              <a:buNone/>
            </a:pPr>
            <a:r>
              <a:rPr sz="1100" lang="tr-TR">
                <a:solidFill>
                  <a:srgbClr val="4A5F6E"/>
                </a:solidFill>
                <a:latin typeface="Proxima Nova"/>
                <a:ea typeface="Proxima Nova"/>
                <a:cs typeface="Proxima Nova"/>
                <a:sym typeface="Proxima Nova"/>
              </a:rPr>
              <a:t>Wish, varsayılan olarak sizin adınıza </a:t>
            </a:r>
            <a:r>
              <a:rPr sz="1100" u="sng" lang="tr-TR">
                <a:solidFill>
                  <a:schemeClr val="hlink"/>
                </a:solidFill>
                <a:latin typeface="Proxima Nova"/>
                <a:ea typeface="Proxima Nova"/>
                <a:cs typeface="Proxima Nova"/>
                <a:sym typeface="Proxima Nova"/>
                <a:hlinkClick action="ppaction://hlinksldjump" r:id="rId5"/>
              </a:rPr>
              <a:t>Müşteri Desteği</a:t>
            </a:r>
            <a:r>
              <a:rPr sz="1100" lang="tr-TR">
                <a:solidFill>
                  <a:srgbClr val="4A5F6E"/>
                </a:solidFill>
                <a:latin typeface="Proxima Nova"/>
                <a:ea typeface="Proxima Nova"/>
                <a:cs typeface="Proxima Nova"/>
                <a:sym typeface="Proxima Nova"/>
              </a:rPr>
              <a:t> sağlar.</a:t>
            </a:r>
          </a:p>
          <a:p>
            <a:pPr indent="0" lvl="0" marL="0" rtl="0" algn="ctr">
              <a:lnSpc>
                <a:spcPct val="110000"/>
              </a:lnSpc>
              <a:spcBef>
                <a:spcPts val="800"/>
              </a:spcBef>
              <a:spcAft>
                <a:spcPts val="0"/>
              </a:spcAft>
              <a:buNone/>
            </a:pPr>
            <a:r>
              <a:rPr sz="1100" lang="tr-TR">
                <a:solidFill>
                  <a:srgbClr val="4A5F6E"/>
                </a:solidFill>
                <a:latin typeface="Proxima Nova"/>
                <a:ea typeface="Proxima Nova"/>
                <a:cs typeface="Proxima Nova"/>
                <a:sym typeface="Proxima Nova"/>
              </a:rPr>
              <a:t> İade yapılması durumunda ürünün size geri gönderilmesini istiyorsanız </a:t>
            </a:r>
            <a:r>
              <a:rPr sz="1100" u="sng" lang="tr-TR">
                <a:solidFill>
                  <a:schemeClr val="hlink"/>
                </a:solidFill>
                <a:latin typeface="Proxima Nova"/>
                <a:ea typeface="Proxima Nova"/>
                <a:cs typeface="Proxima Nova"/>
                <a:sym typeface="Proxima Nova"/>
                <a:hlinkClick action="ppaction://hlinksldjump" r:id="rId6"/>
              </a:rPr>
              <a:t>Wish İadeler programına</a:t>
            </a:r>
            <a:r>
              <a:rPr sz="1100" lang="tr-TR">
                <a:solidFill>
                  <a:srgbClr val="4A5F6E"/>
                </a:solidFill>
                <a:latin typeface="Proxima Nova"/>
                <a:ea typeface="Proxima Nova"/>
                <a:cs typeface="Proxima Nova"/>
                <a:sym typeface="Proxima Nova"/>
              </a:rPr>
              <a:t> kaydolmanız ve iade adresi olarak kişisel deponuzu girmeniz önem taşır.</a:t>
            </a:r>
          </a:p>
          <a:p>
            <a:pPr indent="0" lvl="0" marL="0" rtl="0" algn="ctr">
              <a:lnSpc>
                <a:spcPct val="110000"/>
              </a:lnSpc>
              <a:spcBef>
                <a:spcPts val="800"/>
              </a:spcBef>
              <a:spcAft>
                <a:spcPts val="800"/>
              </a:spcAft>
              <a:buNone/>
            </a:pPr>
            <a:endParaRPr sz="1100">
              <a:solidFill>
                <a:srgbClr val="4A5F6E"/>
              </a:solidFill>
              <a:latin typeface="Proxima Nova"/>
              <a:ea typeface="Proxima Nova"/>
              <a:cs typeface="Proxima Nova"/>
              <a:sym typeface="Proxima Nova"/>
            </a:endParaRPr>
          </a:p>
        </p:txBody>
      </p:sp>
      <p:sp>
        <p:nvSpPr>
          <p:cNvPr id="713" name="Google Shape;713;p56"/>
          <p:cNvSpPr/>
          <p:nvPr/>
        </p:nvSpPr>
        <p:spPr>
          <a:xfrm rot="-8100000">
            <a:off x="3083264" y="2448913"/>
            <a:ext cx="245649" cy="245649"/>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14" name="Google Shape;714;p56"/>
          <p:cNvSpPr/>
          <p:nvPr/>
        </p:nvSpPr>
        <p:spPr>
          <a:xfrm rot="-8100000">
            <a:off x="5689512" y="2448913"/>
            <a:ext cx="245649" cy="245649"/>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15" name="Google Shape;715;p56"/>
          <p:cNvSpPr txBox="1"/>
          <p:nvPr/>
        </p:nvSpPr>
        <p:spPr>
          <a:xfrm>
            <a:off x="349100" y="1169100"/>
            <a:ext cx="6663300" cy="307800"/>
          </a:xfrm>
          <a:prstGeom prst="rect">
            <a:avLst/>
          </a:prstGeom>
          <a:noFill/>
          <a:ln>
            <a:noFill/>
          </a:ln>
        </p:spPr>
        <p:txBody>
          <a:bodyPr anchorCtr="0" anchor="t" bIns="91425" lIns="91425" spcFirstLastPara="1" rIns="91425" wrap="square" tIns="0">
            <a:spAutoFit/>
          </a:bodyPr>
          <a:lstStyle/>
          <a:p>
            <a:pPr indent="0" lvl="0" marL="0" rtl="0" algn="l">
              <a:spcBef>
                <a:spcPts val="0"/>
              </a:spcBef>
              <a:spcAft>
                <a:spcPts val="0"/>
              </a:spcAft>
              <a:buNone/>
            </a:pPr>
            <a:r>
              <a:rPr lang="tr-TR">
                <a:solidFill>
                  <a:srgbClr val="4A5F6E"/>
                </a:solidFill>
                <a:latin typeface="Proxima Nova Semibold"/>
                <a:ea typeface="Proxima Nova Semibold"/>
                <a:cs typeface="Proxima Nova Semibold"/>
                <a:sym typeface="Proxima Nova Semibold"/>
              </a:rPr>
              <a:t>2. Adım: FBW Hizmetlerini Kullanma</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19" name="Shape 719"/>
        <p:cNvGrpSpPr/>
        <p:nvPr/>
      </p:nvGrpSpPr>
      <p:grpSpPr>
        <a:xfrm>
          <a:off x="0" y="0"/>
          <a:ext cx="0" cy="0"/>
          <a:chOff x="0" y="0"/>
          <a:chExt cx="0" cy="0"/>
        </a:xfrm>
      </p:grpSpPr>
      <p:pic>
        <p:nvPicPr>
          <p:cNvPr id="720" name="Google Shape;720;p57"/>
          <p:cNvPicPr preferRelativeResize="0"/>
          <p:nvPr/>
        </p:nvPicPr>
        <p:blipFill>
          <a:blip r:embed="rId3">
            <a:alphaModFix/>
          </a:blip>
          <a:stretch>
            <a:fillRect/>
          </a:stretch>
        </p:blipFill>
        <p:spPr>
          <a:xfrm>
            <a:off x="3225079" y="2898375"/>
            <a:ext cx="4995697" cy="2245125"/>
          </a:xfrm>
          <a:prstGeom prst="rect">
            <a:avLst/>
          </a:prstGeom>
          <a:noFill/>
          <a:ln>
            <a:noFill/>
          </a:ln>
        </p:spPr>
      </p:pic>
      <p:sp>
        <p:nvSpPr>
          <p:cNvPr id="721" name="Google Shape;721;p57"/>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5. Adım: Uluslararası İadeleri Yönetin</a:t>
            </a:r>
          </a:p>
        </p:txBody>
      </p:sp>
      <p:sp>
        <p:nvSpPr>
          <p:cNvPr id="722" name="Google Shape;722;p57"/>
          <p:cNvSpPr txBox="1"/>
          <p:nvPr/>
        </p:nvSpPr>
        <p:spPr>
          <a:xfrm>
            <a:off x="1601713" y="2203802"/>
            <a:ext cx="3060000" cy="13944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Clr>
                <a:srgbClr val="305BEF"/>
              </a:buClr>
              <a:buSzPts val="1800"/>
              <a:buFont typeface="Proxima Nova"/>
              <a:buAutoNum type="arabicPeriod"/>
            </a:pPr>
            <a:r>
              <a:rPr b="true" sz="1500" lang="tr-TR">
                <a:solidFill>
                  <a:srgbClr val="305BEF"/>
                </a:solidFill>
                <a:latin typeface="Proxima Nova"/>
                <a:ea typeface="Proxima Nova"/>
                <a:cs typeface="Proxima Nova"/>
                <a:sym typeface="Proxima Nova"/>
              </a:rPr>
              <a:t>Wish Müşteri Desteği</a:t>
            </a:r>
          </a:p>
          <a:p>
            <a:pPr indent="-342900" lvl="0" marL="457200" rtl="0" algn="l">
              <a:lnSpc>
                <a:spcPct val="115000"/>
              </a:lnSpc>
              <a:spcBef>
                <a:spcPts val="600"/>
              </a:spcBef>
              <a:spcAft>
                <a:spcPts val="0"/>
              </a:spcAft>
              <a:buClr>
                <a:srgbClr val="305BEF"/>
              </a:buClr>
              <a:buSzPts val="1800"/>
              <a:buFont typeface="Proxima Nova"/>
              <a:buAutoNum type="arabicPeriod"/>
            </a:pPr>
            <a:r>
              <a:rPr b="true" sz="1500" lang="tr-TR">
                <a:solidFill>
                  <a:srgbClr val="305BEF"/>
                </a:solidFill>
                <a:latin typeface="Proxima Nova"/>
                <a:ea typeface="Proxima Nova"/>
                <a:cs typeface="Proxima Nova"/>
                <a:sym typeface="Proxima Nova"/>
              </a:rPr>
              <a:t>Wish İade Programı</a:t>
            </a:r>
          </a:p>
          <a:p>
            <a:pPr indent="-342900" lvl="0" marL="457200" rtl="0" algn="l">
              <a:lnSpc>
                <a:spcPct val="115000"/>
              </a:lnSpc>
              <a:spcBef>
                <a:spcPts val="600"/>
              </a:spcBef>
              <a:spcAft>
                <a:spcPts val="600"/>
              </a:spcAft>
              <a:buClr>
                <a:srgbClr val="305BEF"/>
              </a:buClr>
              <a:buSzPts val="1800"/>
              <a:buFont typeface="Proxima Nova"/>
              <a:buAutoNum type="arabicPeriod"/>
            </a:pPr>
            <a:r>
              <a:rPr b="true" sz="1500" lang="tr-TR">
                <a:solidFill>
                  <a:srgbClr val="305BEF"/>
                </a:solidFill>
                <a:latin typeface="Proxima Nova"/>
                <a:ea typeface="Proxima Nova"/>
                <a:cs typeface="Proxima Nova"/>
                <a:sym typeface="Proxima Nova"/>
              </a:rPr>
              <a:t>Beyaz Eldiven Programı</a:t>
            </a:r>
          </a:p>
        </p:txBody>
      </p:sp>
      <p:sp>
        <p:nvSpPr>
          <p:cNvPr id="723" name="Google Shape;723;p57"/>
          <p:cNvSpPr txBox="1"/>
          <p:nvPr/>
        </p:nvSpPr>
        <p:spPr>
          <a:xfrm>
            <a:off x="428625" y="1138600"/>
            <a:ext cx="6412200" cy="815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tr-TR">
                <a:solidFill>
                  <a:srgbClr val="4A5F6E"/>
                </a:solidFill>
                <a:latin typeface="Proxima Nova Semibold"/>
                <a:ea typeface="Proxima Nova Semibold"/>
                <a:cs typeface="Proxima Nova Semibold"/>
                <a:sym typeface="Proxima Nova Semibold"/>
              </a:rPr>
              <a:t>Yurt dışındaki bir müşteri ürün iade edecekse bununla ilişkili süreci bilmeniz gerekir. </a:t>
            </a:r>
          </a:p>
          <a:p>
            <a:pPr indent="0" lvl="0" marL="0" rtl="0" algn="l">
              <a:lnSpc>
                <a:spcPct val="115000"/>
              </a:lnSpc>
              <a:spcBef>
                <a:spcPts val="0"/>
              </a:spcBef>
              <a:spcAft>
                <a:spcPts val="0"/>
              </a:spcAft>
              <a:buNone/>
            </a:pPr>
            <a:endParaRPr>
              <a:solidFill>
                <a:srgbClr val="4A5F6E"/>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r>
              <a:rPr lang="tr-TR">
                <a:solidFill>
                  <a:srgbClr val="4A5F6E"/>
                </a:solidFill>
                <a:latin typeface="Proxima Nova Semibold"/>
                <a:ea typeface="Proxima Nova Semibold"/>
                <a:cs typeface="Proxima Nova Semibold"/>
                <a:sym typeface="Proxima Nova Semibold"/>
              </a:rPr>
              <a:t>Wish size şu şekilde yardımcı olabilir.</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27" name="Shape 727"/>
        <p:cNvGrpSpPr/>
        <p:nvPr/>
      </p:nvGrpSpPr>
      <p:grpSpPr>
        <a:xfrm>
          <a:off x="0" y="0"/>
          <a:ext cx="0" cy="0"/>
          <a:chOff x="0" y="0"/>
          <a:chExt cx="0" cy="0"/>
        </a:xfrm>
      </p:grpSpPr>
      <p:sp>
        <p:nvSpPr>
          <p:cNvPr id="728" name="Google Shape;728;p58"/>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Wish Müşteri Destek Ekibine Genel Bakış</a:t>
            </a:r>
          </a:p>
        </p:txBody>
      </p:sp>
      <p:sp>
        <p:nvSpPr>
          <p:cNvPr id="729" name="Google Shape;729;p58"/>
          <p:cNvSpPr/>
          <p:nvPr/>
        </p:nvSpPr>
        <p:spPr>
          <a:xfrm>
            <a:off x="428625" y="1411575"/>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30" name="Google Shape;730;p58"/>
          <p:cNvSpPr/>
          <p:nvPr/>
        </p:nvSpPr>
        <p:spPr>
          <a:xfrm>
            <a:off x="428625" y="2554250"/>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31" name="Google Shape;731;p58"/>
          <p:cNvSpPr txBox="1"/>
          <p:nvPr/>
        </p:nvSpPr>
        <p:spPr>
          <a:xfrm>
            <a:off x="1350300" y="1590825"/>
            <a:ext cx="54654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300" lang="tr-TR">
                <a:solidFill>
                  <a:srgbClr val="4A5F6E"/>
                </a:solidFill>
                <a:highlight>
                  <a:srgbClr val="FFFFFF"/>
                </a:highlight>
                <a:latin typeface="Proxima Nova"/>
                <a:ea typeface="Proxima Nova"/>
                <a:cs typeface="Proxima Nova"/>
                <a:sym typeface="Proxima Nova"/>
              </a:rPr>
              <a:t>Wish, satıcılar adına ücretsiz Müşteri Destek hizmeti sunar.</a:t>
            </a:r>
          </a:p>
        </p:txBody>
      </p:sp>
      <p:sp>
        <p:nvSpPr>
          <p:cNvPr id="732" name="Google Shape;732;p58"/>
          <p:cNvSpPr txBox="1"/>
          <p:nvPr/>
        </p:nvSpPr>
        <p:spPr>
          <a:xfrm>
            <a:off x="1350300" y="2555700"/>
            <a:ext cx="55500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300" lang="tr-TR">
                <a:solidFill>
                  <a:srgbClr val="4A5F6E"/>
                </a:solidFill>
                <a:latin typeface="Proxima Nova"/>
                <a:ea typeface="Proxima Nova"/>
                <a:cs typeface="Proxima Nova"/>
                <a:sym typeface="Proxima Nova"/>
              </a:rPr>
              <a:t>Birkaç istisna dışında Wish'in Müşteri Destek ekibi; para iadesi talepleri, teslimat tarihlerine ilişkin sorular ve diğer pek çok konuda müşteri sorularını ele alır ve yanıtlar</a:t>
            </a:r>
          </a:p>
        </p:txBody>
      </p:sp>
      <p:sp>
        <p:nvSpPr>
          <p:cNvPr id="733" name="Google Shape;733;p58"/>
          <p:cNvSpPr/>
          <p:nvPr/>
        </p:nvSpPr>
        <p:spPr>
          <a:xfrm>
            <a:off x="428625" y="3699829"/>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34" name="Google Shape;734;p58"/>
          <p:cNvSpPr txBox="1"/>
          <p:nvPr/>
        </p:nvSpPr>
        <p:spPr>
          <a:xfrm>
            <a:off x="1350300" y="3775039"/>
            <a:ext cx="45258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300" lang="tr-TR">
                <a:solidFill>
                  <a:srgbClr val="4A5F6E"/>
                </a:solidFill>
                <a:latin typeface="Proxima Nova"/>
                <a:ea typeface="Proxima Nova"/>
                <a:cs typeface="Proxima Nova"/>
                <a:sym typeface="Proxima Nova"/>
              </a:rPr>
              <a:t>Wish Müşteri Destek ekibi, her müşterinin "bilet" talebini </a:t>
            </a:r>
            <a:r>
              <a:rPr sz="1300" u="sng" lang="tr-TR">
                <a:solidFill>
                  <a:schemeClr val="hlink"/>
                </a:solidFill>
                <a:latin typeface="Proxima Nova"/>
                <a:ea typeface="Proxima Nova"/>
                <a:cs typeface="Proxima Nova"/>
                <a:sym typeface="Proxima Nova"/>
                <a:hlinkClick r:id="rId3"/>
              </a:rPr>
              <a:t>Para İadesi ve İadeler Politikamızın</a:t>
            </a:r>
            <a:r>
              <a:rPr sz="1300" lang="tr-TR">
                <a:solidFill>
                  <a:srgbClr val="4A5F6E"/>
                </a:solidFill>
                <a:latin typeface="Proxima Nova"/>
                <a:ea typeface="Proxima Nova"/>
                <a:cs typeface="Proxima Nova"/>
                <a:sym typeface="Proxima Nova"/>
              </a:rPr>
              <a:t> yönergeleri dâhilinde ele alır.</a:t>
            </a:r>
          </a:p>
        </p:txBody>
      </p:sp>
      <p:pic>
        <p:nvPicPr>
          <p:cNvPr id="735" name="Google Shape;735;p58"/>
          <p:cNvPicPr preferRelativeResize="0"/>
          <p:nvPr/>
        </p:nvPicPr>
        <p:blipFill rotWithShape="1">
          <a:blip r:embed="rId4">
            <a:alphaModFix/>
          </a:blip>
          <a:srcRect b="0" l="641" r="641" t="0"/>
          <a:stretch/>
        </p:blipFill>
        <p:spPr>
          <a:xfrm>
            <a:off x="564175" y="3857141"/>
            <a:ext cx="472300" cy="422959"/>
          </a:xfrm>
          <a:prstGeom prst="rect">
            <a:avLst/>
          </a:prstGeom>
          <a:noFill/>
          <a:ln>
            <a:noFill/>
          </a:ln>
        </p:spPr>
      </p:pic>
      <p:pic>
        <p:nvPicPr>
          <p:cNvPr id="736" name="Google Shape;736;p58"/>
          <p:cNvPicPr preferRelativeResize="0"/>
          <p:nvPr/>
        </p:nvPicPr>
        <p:blipFill rotWithShape="1">
          <a:blip r:embed="rId5">
            <a:alphaModFix/>
          </a:blip>
          <a:srcRect b="0" l="0" r="0" t="0"/>
          <a:stretch/>
        </p:blipFill>
        <p:spPr>
          <a:xfrm>
            <a:off x="588850" y="1571800"/>
            <a:ext cx="422955" cy="422959"/>
          </a:xfrm>
          <a:prstGeom prst="rect">
            <a:avLst/>
          </a:prstGeom>
          <a:noFill/>
          <a:ln>
            <a:noFill/>
          </a:ln>
        </p:spPr>
      </p:pic>
      <p:pic>
        <p:nvPicPr>
          <p:cNvPr id="737" name="Google Shape;737;p58"/>
          <p:cNvPicPr preferRelativeResize="0"/>
          <p:nvPr/>
        </p:nvPicPr>
        <p:blipFill>
          <a:blip r:embed="rId6">
            <a:alphaModFix/>
          </a:blip>
          <a:stretch>
            <a:fillRect/>
          </a:stretch>
        </p:blipFill>
        <p:spPr>
          <a:xfrm>
            <a:off x="692071" y="2724370"/>
            <a:ext cx="216256" cy="393192"/>
          </a:xfrm>
          <a:prstGeom prst="rect">
            <a:avLst/>
          </a:prstGeom>
          <a:noFill/>
          <a:ln>
            <a:noFill/>
          </a:ln>
        </p:spPr>
      </p:pic>
      <p:pic>
        <p:nvPicPr>
          <p:cNvPr id="738" name="Google Shape;738;p58"/>
          <p:cNvPicPr preferRelativeResize="0"/>
          <p:nvPr/>
        </p:nvPicPr>
        <p:blipFill>
          <a:blip r:embed="rId7">
            <a:alphaModFix/>
          </a:blip>
          <a:stretch>
            <a:fillRect/>
          </a:stretch>
        </p:blipFill>
        <p:spPr>
          <a:xfrm>
            <a:off x="5768625" y="2898375"/>
            <a:ext cx="2358522" cy="2250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42" name="Shape 742"/>
        <p:cNvGrpSpPr/>
        <p:nvPr/>
      </p:nvGrpSpPr>
      <p:grpSpPr>
        <a:xfrm>
          <a:off x="0" y="0"/>
          <a:ext cx="0" cy="0"/>
          <a:chOff x="0" y="0"/>
          <a:chExt cx="0" cy="0"/>
        </a:xfrm>
      </p:grpSpPr>
      <p:sp>
        <p:nvSpPr>
          <p:cNvPr id="743" name="Google Shape;743;p59"/>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Wish Müşteri Desteği ile İadeler</a:t>
            </a:r>
          </a:p>
        </p:txBody>
      </p:sp>
      <p:sp>
        <p:nvSpPr>
          <p:cNvPr id="744" name="Google Shape;744;p59"/>
          <p:cNvSpPr txBox="1"/>
          <p:nvPr/>
        </p:nvSpPr>
        <p:spPr>
          <a:xfrm>
            <a:off x="428625" y="1437225"/>
            <a:ext cx="5710800" cy="1229100"/>
          </a:xfrm>
          <a:prstGeom prst="rect">
            <a:avLst/>
          </a:prstGeom>
          <a:noFill/>
          <a:ln>
            <a:noFill/>
          </a:ln>
        </p:spPr>
        <p:txBody>
          <a:bodyPr anchorCtr="0" anchor="t" bIns="0" lIns="0" spcFirstLastPara="1" rIns="0" wrap="square" tIns="0">
            <a:noAutofit/>
          </a:bodyPr>
          <a:lstStyle/>
          <a:p>
            <a:pPr indent="-304800" lvl="0" marL="457200" rtl="0" algn="l">
              <a:lnSpc>
                <a:spcPct val="150000"/>
              </a:lnSpc>
              <a:spcBef>
                <a:spcPts val="0"/>
              </a:spcBef>
              <a:spcAft>
                <a:spcPts val="0"/>
              </a:spcAft>
              <a:buClr>
                <a:srgbClr val="305BEF"/>
              </a:buClr>
              <a:buSzPts val="1200"/>
              <a:buFont typeface="Proxima Nova"/>
              <a:buChar char="●"/>
            </a:pPr>
            <a:r>
              <a:rPr sz="1200" lang="tr-TR">
                <a:solidFill>
                  <a:srgbClr val="4A5F6E"/>
                </a:solidFill>
                <a:latin typeface="Proxima Nova"/>
                <a:ea typeface="Proxima Nova"/>
                <a:cs typeface="Proxima Nova"/>
                <a:sym typeface="Proxima Nova"/>
              </a:rPr>
              <a:t>Wish Hizmet Koşulları uyarınca satıcılar, ürünün tekrar kendilerine gönderilmesini istiyorsa ve müşteriye para iadesi yapılması gerekiyorsa iade gönderim etiketiyle ilişkili masraflardan sorumludur.</a:t>
            </a:r>
          </a:p>
          <a:p>
            <a:pPr indent="-304800" lvl="0" marL="457200" rtl="0" algn="l">
              <a:lnSpc>
                <a:spcPct val="150000"/>
              </a:lnSpc>
              <a:spcBef>
                <a:spcPts val="600"/>
              </a:spcBef>
              <a:spcAft>
                <a:spcPts val="600"/>
              </a:spcAft>
              <a:buClr>
                <a:srgbClr val="305BEF"/>
              </a:buClr>
              <a:buSzPts val="1200"/>
              <a:buFont typeface="Proxima Nova"/>
              <a:buChar char="●"/>
            </a:pPr>
            <a:r>
              <a:rPr sz="1200" lang="tr-TR">
                <a:solidFill>
                  <a:srgbClr val="4A5F6E"/>
                </a:solidFill>
                <a:latin typeface="Proxima Nova"/>
                <a:ea typeface="Proxima Nova"/>
                <a:cs typeface="Proxima Nova"/>
                <a:sym typeface="Proxima Nova"/>
              </a:rPr>
              <a:t>Aşağıdakiler dâhil, uluslararası gönderim stratejilerine ilişkin öneriler için Wish Hesap Yöneticinizle konuşun:</a:t>
            </a:r>
          </a:p>
        </p:txBody>
      </p:sp>
      <p:sp>
        <p:nvSpPr>
          <p:cNvPr id="745" name="Google Shape;745;p59"/>
          <p:cNvSpPr txBox="1"/>
          <p:nvPr/>
        </p:nvSpPr>
        <p:spPr>
          <a:xfrm>
            <a:off x="1690500" y="2713198"/>
            <a:ext cx="4449000" cy="9705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accent5"/>
              </a:buClr>
              <a:buSzPts val="1500"/>
              <a:buFont typeface="Proxima Nova"/>
              <a:buAutoNum type="arabicPeriod"/>
            </a:pPr>
            <a:r>
              <a:rPr sz="1200" lang="tr-TR">
                <a:solidFill>
                  <a:schemeClr val="dk2"/>
                </a:solidFill>
                <a:latin typeface="Proxima Nova"/>
                <a:ea typeface="Proxima Nova"/>
                <a:cs typeface="Proxima Nova"/>
                <a:sym typeface="Proxima Nova"/>
              </a:rPr>
              <a:t>İade gönderiminden kaynaklanabilecek potansiyel masrafı ürününüzün temel fiyatına nasıl yansıtabileceğiniz</a:t>
            </a:r>
          </a:p>
          <a:p>
            <a:pPr indent="-323850" lvl="0" marL="457200" rtl="0" algn="l">
              <a:lnSpc>
                <a:spcPct val="115000"/>
              </a:lnSpc>
              <a:spcBef>
                <a:spcPts val="600"/>
              </a:spcBef>
              <a:spcAft>
                <a:spcPts val="600"/>
              </a:spcAft>
              <a:buClr>
                <a:schemeClr val="accent5"/>
              </a:buClr>
              <a:buSzPts val="1500"/>
              <a:buFont typeface="Proxima Nova"/>
              <a:buAutoNum type="arabicPeriod"/>
            </a:pPr>
            <a:r>
              <a:rPr sz="1200" lang="tr-TR">
                <a:solidFill>
                  <a:schemeClr val="dk2"/>
                </a:solidFill>
                <a:latin typeface="Proxima Nova"/>
                <a:ea typeface="Proxima Nova"/>
                <a:cs typeface="Proxima Nova"/>
                <a:sym typeface="Proxima Nova"/>
              </a:rPr>
              <a:t>Varış noktaları ve ürünler genelinde para iadesi oranlarını değerlendirme</a:t>
            </a:r>
          </a:p>
        </p:txBody>
      </p:sp>
      <p:sp>
        <p:nvSpPr>
          <p:cNvPr id="746" name="Google Shape;746;p59"/>
          <p:cNvSpPr txBox="1"/>
          <p:nvPr/>
        </p:nvSpPr>
        <p:spPr>
          <a:xfrm>
            <a:off x="579900" y="3990075"/>
            <a:ext cx="7465200" cy="54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100" lang="tr-TR">
                <a:solidFill>
                  <a:schemeClr val="hlink"/>
                </a:solidFill>
                <a:uFill>
                  <a:noFill/>
                </a:uFill>
                <a:latin typeface="Proxima Nova"/>
                <a:ea typeface="Proxima Nova"/>
                <a:cs typeface="Proxima Nova"/>
                <a:sym typeface="Proxima Nova"/>
                <a:hlinkClick r:id="rId4"/>
              </a:rPr>
              <a:t> </a:t>
            </a:r>
            <a:r>
              <a:rPr sz="1100" lang="tr-TR">
                <a:latin typeface="Proxima Nova"/>
                <a:ea typeface="Proxima Nova"/>
                <a:cs typeface="Proxima Nova"/>
                <a:sym typeface="Proxima Nova"/>
              </a:rPr>
              <a:t>İade lojistiği, müşterilerin iade talep edebileceği varış noktaları ve depoya iadeyi destekleyen varış noktaları konusunda fikir sahibi olmak için</a:t>
            </a:r>
            <a:r>
              <a:rPr sz="1100" u="sng" lang="tr-TR">
                <a:solidFill>
                  <a:schemeClr val="hlink"/>
                </a:solidFill>
                <a:latin typeface="Proxima Nova"/>
                <a:ea typeface="Proxima Nova"/>
                <a:cs typeface="Proxima Nova"/>
                <a:sym typeface="Proxima Nova"/>
                <a:hlinkClick r:id="rId3"/>
              </a:rPr>
              <a:t> buraya tıklayın.</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50" name="Shape 750"/>
        <p:cNvGrpSpPr/>
        <p:nvPr/>
      </p:nvGrpSpPr>
      <p:grpSpPr>
        <a:xfrm>
          <a:off x="0" y="0"/>
          <a:ext cx="0" cy="0"/>
          <a:chOff x="0" y="0"/>
          <a:chExt cx="0" cy="0"/>
        </a:xfrm>
      </p:grpSpPr>
      <p:sp>
        <p:nvSpPr>
          <p:cNvPr id="751" name="Google Shape;751;p60"/>
          <p:cNvSpPr/>
          <p:nvPr/>
        </p:nvSpPr>
        <p:spPr>
          <a:xfrm>
            <a:off x="6210486" y="2510852"/>
            <a:ext cx="2188800" cy="2632200"/>
          </a:xfrm>
          <a:prstGeom prst="round1Rect">
            <a:avLst>
              <a:gd fmla="val 16667" name="adj"/>
            </a:avLst>
          </a:prstGeom>
          <a:solidFill>
            <a:srgbClr val="FFE3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752" name="Google Shape;752;p60"/>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Wish İade Programı</a:t>
            </a:r>
          </a:p>
        </p:txBody>
      </p:sp>
      <p:sp>
        <p:nvSpPr>
          <p:cNvPr id="753" name="Google Shape;753;p60"/>
          <p:cNvSpPr txBox="1"/>
          <p:nvPr/>
        </p:nvSpPr>
        <p:spPr>
          <a:xfrm>
            <a:off x="428625" y="1138600"/>
            <a:ext cx="5843700" cy="815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u="sng" lang="tr-TR">
                <a:solidFill>
                  <a:schemeClr val="hlink"/>
                </a:solidFill>
                <a:latin typeface="Proxima Nova Semibold"/>
                <a:ea typeface="Proxima Nova Semibold"/>
                <a:cs typeface="Proxima Nova Semibold"/>
                <a:sym typeface="Proxima Nova Semibold"/>
                <a:hlinkClick r:id="rId3"/>
              </a:rPr>
              <a:t>Wish İadeler</a:t>
            </a:r>
            <a:r>
              <a:rPr lang="tr-TR">
                <a:solidFill>
                  <a:srgbClr val="4A5F6E"/>
                </a:solidFill>
                <a:latin typeface="Proxima Nova Semibold"/>
                <a:ea typeface="Proxima Nova Semibold"/>
                <a:cs typeface="Proxima Nova Semibold"/>
                <a:sym typeface="Proxima Nova Semibold"/>
              </a:rPr>
              <a:t> programında, bir müşterinin geçerli bir nedenle para iadesi talebinde bulunması durumunda, Wish Müşteri Destek ekibi tarafından para iadesi yapılmadan önce ürünün iade edilmesi istenir. </a:t>
            </a:r>
          </a:p>
          <a:p>
            <a:pPr indent="0" lvl="0" marL="0" rtl="0" algn="l">
              <a:lnSpc>
                <a:spcPct val="115000"/>
              </a:lnSpc>
              <a:spcBef>
                <a:spcPts val="0"/>
              </a:spcBef>
              <a:spcAft>
                <a:spcPts val="0"/>
              </a:spcAft>
              <a:buNone/>
            </a:pPr>
            <a:endParaRPr sz="1200">
              <a:solidFill>
                <a:srgbClr val="4A5F6E"/>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r>
              <a:rPr sz="1200" lang="tr-TR">
                <a:solidFill>
                  <a:srgbClr val="4A5F6E"/>
                </a:solidFill>
                <a:latin typeface="Proxima Nova Semibold"/>
                <a:ea typeface="Proxima Nova Semibold"/>
                <a:cs typeface="Proxima Nova Semibold"/>
                <a:sym typeface="Proxima Nova Semibold"/>
              </a:rPr>
              <a:t>Satıcı Kontrol Panelinizdeki </a:t>
            </a:r>
            <a:r>
              <a:rPr sz="1200" u="sng" lang="tr-TR">
                <a:solidFill>
                  <a:schemeClr val="hlink"/>
                </a:solidFill>
                <a:latin typeface="Proxima Nova Semibold"/>
                <a:ea typeface="Proxima Nova Semibold"/>
                <a:cs typeface="Proxima Nova Semibold"/>
                <a:sym typeface="Proxima Nova Semibold"/>
                <a:hlinkClick r:id="rId4"/>
              </a:rPr>
              <a:t>Ürünler &gt; Tüm Ürünleri Görüntüle sayfasına</a:t>
            </a:r>
            <a:r>
              <a:rPr sz="1200" lang="tr-TR">
                <a:solidFill>
                  <a:srgbClr val="4A5F6E"/>
                </a:solidFill>
                <a:latin typeface="Proxima Nova Semibold"/>
                <a:ea typeface="Proxima Nova Semibold"/>
                <a:cs typeface="Proxima Nova Semibold"/>
                <a:sym typeface="Proxima Nova Semibold"/>
              </a:rPr>
              <a:t> giderek ürünlerinizi ayrı ayrı veya toplu olarak Wish İadeler Programına kaydedebilirsiniz.</a:t>
            </a:r>
          </a:p>
        </p:txBody>
      </p:sp>
      <p:sp>
        <p:nvSpPr>
          <p:cNvPr id="754" name="Google Shape;754;p60"/>
          <p:cNvSpPr txBox="1"/>
          <p:nvPr/>
        </p:nvSpPr>
        <p:spPr>
          <a:xfrm>
            <a:off x="428625" y="2985400"/>
            <a:ext cx="5614200" cy="13089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sz="1200" lang="tr-TR">
                <a:solidFill>
                  <a:srgbClr val="4A5F6E"/>
                </a:solidFill>
                <a:latin typeface="Proxima Nova"/>
                <a:ea typeface="Proxima Nova"/>
                <a:cs typeface="Proxima Nova"/>
                <a:sym typeface="Proxima Nova"/>
              </a:rPr>
              <a:t>Şu anda ABD, Avrupa veya Meksika'da iade adresine sahip olan satıcılar ABD, Avrupa veya Meksika merkezli müşterilerden gelen iadeler için kaydolabilir. Bu makalelerde daha fazla bilgi bulabilirsiniz:</a:t>
            </a:r>
          </a:p>
          <a:p>
            <a:pPr indent="-311150" lvl="0" marL="457200" rtl="0" algn="l">
              <a:lnSpc>
                <a:spcPct val="115000"/>
              </a:lnSpc>
              <a:spcBef>
                <a:spcPts val="1200"/>
              </a:spcBef>
              <a:spcAft>
                <a:spcPts val="0"/>
              </a:spcAft>
              <a:buClr>
                <a:srgbClr val="305BEF"/>
              </a:buClr>
              <a:buSzPts val="1300"/>
              <a:buFont typeface="Proxima Nova"/>
              <a:buChar char="●"/>
            </a:pPr>
            <a:r>
              <a:rPr sz="1200" u="sng" lang="tr-TR">
                <a:solidFill>
                  <a:schemeClr val="hlink"/>
                </a:solidFill>
                <a:latin typeface="Proxima Nova"/>
                <a:ea typeface="Proxima Nova"/>
                <a:cs typeface="Proxima Nova"/>
                <a:sym typeface="Proxima Nova"/>
                <a:hlinkClick r:id="rId5"/>
              </a:rPr>
              <a:t>ABD için Wish İade Programı</a:t>
            </a:r>
          </a:p>
          <a:p>
            <a:pPr indent="-311150" lvl="0" marL="457200" rtl="0" algn="l">
              <a:lnSpc>
                <a:spcPct val="115000"/>
              </a:lnSpc>
              <a:spcBef>
                <a:spcPts val="1200"/>
              </a:spcBef>
              <a:spcAft>
                <a:spcPts val="0"/>
              </a:spcAft>
              <a:buClr>
                <a:srgbClr val="305BEF"/>
              </a:buClr>
              <a:buSzPts val="1300"/>
              <a:buFont typeface="Proxima Nova"/>
              <a:buChar char="●"/>
            </a:pPr>
            <a:r>
              <a:rPr sz="1200" u="sng" lang="tr-TR">
                <a:solidFill>
                  <a:schemeClr val="hlink"/>
                </a:solidFill>
                <a:latin typeface="Proxima Nova"/>
                <a:ea typeface="Proxima Nova"/>
                <a:cs typeface="Proxima Nova"/>
                <a:sym typeface="Proxima Nova"/>
                <a:hlinkClick r:id="rId6"/>
              </a:rPr>
              <a:t>Meksika için Wish İade Programı</a:t>
            </a:r>
          </a:p>
          <a:p>
            <a:pPr indent="-311150" lvl="0" marL="457200" rtl="0" algn="l">
              <a:lnSpc>
                <a:spcPct val="115000"/>
              </a:lnSpc>
              <a:spcBef>
                <a:spcPts val="1200"/>
              </a:spcBef>
              <a:spcAft>
                <a:spcPts val="1200"/>
              </a:spcAft>
              <a:buClr>
                <a:srgbClr val="305BEF"/>
              </a:buClr>
              <a:buSzPts val="1300"/>
              <a:buFont typeface="Proxima Nova"/>
              <a:buChar char="●"/>
            </a:pPr>
            <a:r>
              <a:rPr sz="1200" u="sng" lang="tr-TR">
                <a:solidFill>
                  <a:schemeClr val="hlink"/>
                </a:solidFill>
                <a:latin typeface="Proxima Nova"/>
                <a:ea typeface="Proxima Nova"/>
                <a:cs typeface="Proxima Nova"/>
                <a:sym typeface="Proxima Nova"/>
                <a:hlinkClick r:id="rId7"/>
              </a:rPr>
              <a:t>Avrupa için Wish İade Programı</a:t>
            </a:r>
          </a:p>
        </p:txBody>
      </p:sp>
      <p:sp>
        <p:nvSpPr>
          <p:cNvPr id="755" name="Google Shape;755;p60"/>
          <p:cNvSpPr txBox="1"/>
          <p:nvPr/>
        </p:nvSpPr>
        <p:spPr>
          <a:xfrm>
            <a:off x="6319465" y="2663344"/>
            <a:ext cx="21111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true" sz="1100" lang="tr-TR">
                <a:solidFill>
                  <a:srgbClr val="0E3AA1"/>
                </a:solidFill>
                <a:latin typeface="Proxima Nova"/>
                <a:ea typeface="Proxima Nova"/>
                <a:cs typeface="Proxima Nova"/>
                <a:sym typeface="Proxima Nova"/>
              </a:rPr>
              <a:t>Wish İadeler Programına katılan </a:t>
            </a:r>
            <a:r>
              <a:rPr sz="1100" lang="tr-TR">
                <a:solidFill>
                  <a:srgbClr val="0E3AA1"/>
                </a:solidFill>
                <a:latin typeface="Proxima Nova Semibold"/>
                <a:ea typeface="Proxima Nova Semibold"/>
                <a:cs typeface="Proxima Nova Semibold"/>
                <a:sym typeface="Proxima Nova Semibold"/>
              </a:rPr>
              <a:t>satıcılar, katılmayan satıcılara kıyasla ortalama olarak</a:t>
            </a:r>
          </a:p>
          <a:p>
            <a:pPr indent="0" lvl="0" marL="0" rtl="0" algn="l">
              <a:lnSpc>
                <a:spcPct val="115000"/>
              </a:lnSpc>
              <a:spcBef>
                <a:spcPts val="0"/>
              </a:spcBef>
              <a:spcAft>
                <a:spcPts val="0"/>
              </a:spcAft>
              <a:buNone/>
            </a:pPr>
            <a:endParaRPr sz="1100">
              <a:solidFill>
                <a:srgbClr val="0E3AA1"/>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endParaRPr sz="1100">
              <a:solidFill>
                <a:srgbClr val="0E3AA1"/>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endParaRPr sz="1100">
              <a:solidFill>
                <a:srgbClr val="0E3AA1"/>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r>
              <a:rPr sz="1100" lang="tr-TR">
                <a:solidFill>
                  <a:srgbClr val="0E3AA1"/>
                </a:solidFill>
                <a:latin typeface="Proxima Nova Semibold"/>
                <a:ea typeface="Proxima Nova Semibold"/>
                <a:cs typeface="Proxima Nova Semibold"/>
                <a:sym typeface="Proxima Nova Semibold"/>
              </a:rPr>
              <a:t>teslimat sonrası para iadesi oranına sahiptir. </a:t>
            </a:r>
          </a:p>
        </p:txBody>
      </p:sp>
      <p:sp>
        <p:nvSpPr>
          <p:cNvPr id="756" name="Google Shape;756;p60"/>
          <p:cNvSpPr txBox="1"/>
          <p:nvPr/>
        </p:nvSpPr>
        <p:spPr>
          <a:xfrm>
            <a:off x="6207545" y="3090522"/>
            <a:ext cx="2188800" cy="661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true" sz="3100" lang="tr-TR">
                <a:solidFill>
                  <a:srgbClr val="0E3AA1"/>
                </a:solidFill>
                <a:latin typeface="Proxima Nova"/>
                <a:ea typeface="Proxima Nova"/>
                <a:cs typeface="Proxima Nova"/>
                <a:sym typeface="Proxima Nova"/>
              </a:rPr>
              <a:t>%30 </a:t>
            </a:r>
            <a:r>
              <a:rPr b="true" sz="2800" lang="tr-TR">
                <a:solidFill>
                  <a:srgbClr val="0E3AA1"/>
                </a:solidFill>
                <a:latin typeface="Proxima Nova"/>
                <a:ea typeface="Proxima Nova"/>
                <a:cs typeface="Proxima Nova"/>
                <a:sym typeface="Proxima Nova"/>
              </a:rPr>
              <a:t>daha az</a:t>
            </a:r>
          </a:p>
        </p:txBody>
      </p:sp>
      <p:pic>
        <p:nvPicPr>
          <p:cNvPr id="757" name="Google Shape;757;p60"/>
          <p:cNvPicPr preferRelativeResize="0"/>
          <p:nvPr/>
        </p:nvPicPr>
        <p:blipFill>
          <a:blip r:embed="rId8">
            <a:alphaModFix/>
          </a:blip>
          <a:stretch>
            <a:fillRect/>
          </a:stretch>
        </p:blipFill>
        <p:spPr>
          <a:xfrm>
            <a:off x="6404156" y="4297921"/>
            <a:ext cx="1816385" cy="8481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61" name="Shape 761"/>
        <p:cNvGrpSpPr/>
        <p:nvPr/>
      </p:nvGrpSpPr>
      <p:grpSpPr>
        <a:xfrm>
          <a:off x="0" y="0"/>
          <a:ext cx="0" cy="0"/>
          <a:chOff x="0" y="0"/>
          <a:chExt cx="0" cy="0"/>
        </a:xfrm>
      </p:grpSpPr>
      <p:sp>
        <p:nvSpPr>
          <p:cNvPr id="762" name="Google Shape;762;p61"/>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Uluslararası İadelerin Ele Alınması</a:t>
            </a:r>
          </a:p>
        </p:txBody>
      </p:sp>
      <p:sp>
        <p:nvSpPr>
          <p:cNvPr id="763" name="Google Shape;763;p61"/>
          <p:cNvSpPr txBox="1"/>
          <p:nvPr/>
        </p:nvSpPr>
        <p:spPr>
          <a:xfrm>
            <a:off x="1690500" y="3483500"/>
            <a:ext cx="5686200" cy="7581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accent5"/>
              </a:buClr>
              <a:buSzPts val="1500"/>
              <a:buFont typeface="Proxima Nova"/>
              <a:buAutoNum type="arabicPeriod"/>
            </a:pPr>
            <a:r>
              <a:rPr sz="1200" lang="tr-TR">
                <a:solidFill>
                  <a:schemeClr val="dk2"/>
                </a:solidFill>
                <a:latin typeface="Proxima Nova"/>
                <a:ea typeface="Proxima Nova"/>
                <a:cs typeface="Proxima Nova"/>
                <a:sym typeface="Proxima Nova"/>
              </a:rPr>
              <a:t>AB'de yer alan bir iade deponuzun bulunması, </a:t>
            </a:r>
            <a:r>
              <a:rPr sz="1200" b="true" lang="tr-TR">
                <a:solidFill>
                  <a:schemeClr val="dk2"/>
                </a:solidFill>
                <a:latin typeface="Proxima Nova"/>
                <a:ea typeface="Proxima Nova"/>
                <a:cs typeface="Proxima Nova"/>
                <a:sym typeface="Proxima Nova"/>
              </a:rPr>
              <a:t>veya</a:t>
            </a:r>
          </a:p>
          <a:p>
            <a:pPr indent="-323850" lvl="0" marL="457200" rtl="0" algn="l">
              <a:lnSpc>
                <a:spcPct val="115000"/>
              </a:lnSpc>
              <a:spcBef>
                <a:spcPts val="600"/>
              </a:spcBef>
              <a:spcAft>
                <a:spcPts val="600"/>
              </a:spcAft>
              <a:buClr>
                <a:schemeClr val="accent5"/>
              </a:buClr>
              <a:buSzPts val="1500"/>
              <a:buFont typeface="Proxima Nova"/>
              <a:buAutoNum type="arabicPeriod"/>
            </a:pPr>
            <a:r>
              <a:rPr sz="1200" lang="tr-TR">
                <a:solidFill>
                  <a:schemeClr val="dk2"/>
                </a:solidFill>
                <a:latin typeface="Proxima Nova"/>
                <a:ea typeface="Proxima Nova"/>
                <a:cs typeface="Proxima Nova"/>
                <a:sym typeface="Proxima Nova"/>
              </a:rPr>
              <a:t>Wish'in Beyaz Eldiven Programı aracılığıyla kendi Müşteri Destek hizmetinizi vermeniz.</a:t>
            </a:r>
          </a:p>
        </p:txBody>
      </p:sp>
      <p:sp>
        <p:nvSpPr>
          <p:cNvPr id="764" name="Google Shape;764;p61"/>
          <p:cNvSpPr txBox="1"/>
          <p:nvPr/>
        </p:nvSpPr>
        <p:spPr>
          <a:xfrm>
            <a:off x="428625" y="1138600"/>
            <a:ext cx="7101600" cy="815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tr-TR">
                <a:solidFill>
                  <a:srgbClr val="4A5F6E"/>
                </a:solidFill>
                <a:latin typeface="Proxima Nova Semibold"/>
                <a:ea typeface="Proxima Nova Semibold"/>
                <a:cs typeface="Proxima Nova Semibold"/>
                <a:sym typeface="Proxima Nova Semibold"/>
              </a:rPr>
              <a:t>Wish Beyaz Eldiven programına katılmıyorsanız Avrupa Birliği'ndeki müşterilerden iade kabul etmek için </a:t>
            </a:r>
            <a:r>
              <a:rPr u="sng" lang="tr-TR">
                <a:solidFill>
                  <a:schemeClr val="hlink"/>
                </a:solidFill>
                <a:latin typeface="Proxima Nova Semibold"/>
                <a:ea typeface="Proxima Nova Semibold"/>
                <a:cs typeface="Proxima Nova Semibold"/>
                <a:sym typeface="Proxima Nova Semibold"/>
                <a:hlinkClick r:id="rId3"/>
              </a:rPr>
              <a:t>Wish İadeler programına</a:t>
            </a:r>
            <a:r>
              <a:rPr lang="tr-TR">
                <a:solidFill>
                  <a:srgbClr val="4A5F6E"/>
                </a:solidFill>
                <a:latin typeface="Proxima Nova Semibold"/>
                <a:ea typeface="Proxima Nova Semibold"/>
                <a:cs typeface="Proxima Nova Semibold"/>
                <a:sym typeface="Proxima Nova Semibold"/>
              </a:rPr>
              <a:t> kaydolmanız ve Wish tarafından desteklenen aşağıdaki AB varış noktalarından en az birinde bir iade deponuzun bulunması gerekir.</a:t>
            </a:r>
          </a:p>
          <a:p>
            <a:pPr indent="0" lvl="0" marL="0" rtl="0" algn="l">
              <a:lnSpc>
                <a:spcPct val="115000"/>
              </a:lnSpc>
              <a:spcBef>
                <a:spcPts val="0"/>
              </a:spcBef>
              <a:spcAft>
                <a:spcPts val="1200"/>
              </a:spcAft>
              <a:buNone/>
            </a:pPr>
            <a:r>
              <a:rPr sz="1300" lang="tr-TR">
                <a:solidFill>
                  <a:schemeClr val="dk2"/>
                </a:solidFill>
                <a:latin typeface="Proxima Nova"/>
                <a:ea typeface="Proxima Nova"/>
                <a:cs typeface="Proxima Nova"/>
                <a:sym typeface="Proxima Nova"/>
              </a:rPr>
              <a:t>Almanya, Avusturya, Belçika, Bulgaristan, Büyük Britanya, Çek Cumhuriyeti, Danimarka, Estonya, Finlandiya, Fransa, Hırvatistan, İrlanda, İspanya, İsveç, İsviçre, İtalya, Letonya, Litvanya, Lüksemburg, Macaristan, Malta, Norveç, Hollanda, Polonya, Portekiz, Romanya, Sırbistan, Slovakya, Slovenya ve Yunanistan.</a:t>
            </a:r>
          </a:p>
        </p:txBody>
      </p:sp>
      <p:sp>
        <p:nvSpPr>
          <p:cNvPr id="765" name="Google Shape;765;p61"/>
          <p:cNvSpPr txBox="1"/>
          <p:nvPr/>
        </p:nvSpPr>
        <p:spPr>
          <a:xfrm>
            <a:off x="428625" y="3083291"/>
            <a:ext cx="6294900" cy="4002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tr-TR">
                <a:solidFill>
                  <a:srgbClr val="305BEF"/>
                </a:solidFill>
                <a:latin typeface="Proxima Nova Semibold"/>
                <a:ea typeface="Proxima Nova Semibold"/>
                <a:cs typeface="Proxima Nova Semibold"/>
                <a:sym typeface="Proxima Nova Semibold"/>
              </a:rPr>
              <a:t>ABD merkezli bir satıcıysanız aşağıdakiler önerilir:</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69" name="Shape 769"/>
        <p:cNvGrpSpPr/>
        <p:nvPr/>
      </p:nvGrpSpPr>
      <p:grpSpPr>
        <a:xfrm>
          <a:off x="0" y="0"/>
          <a:ext cx="0" cy="0"/>
          <a:chOff x="0" y="0"/>
          <a:chExt cx="0" cy="0"/>
        </a:xfrm>
      </p:grpSpPr>
      <p:sp>
        <p:nvSpPr>
          <p:cNvPr id="770" name="Google Shape;770;p62"/>
          <p:cNvSpPr txBox="1"/>
          <p:nvPr>
            <p:ph type="title"/>
          </p:nvPr>
        </p:nvSpPr>
        <p:spPr>
          <a:xfrm>
            <a:off x="428625" y="419750"/>
            <a:ext cx="72486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Beyaz Eldiven Programı: Wish Müşteri Desteğine alternatif</a:t>
            </a:r>
          </a:p>
        </p:txBody>
      </p:sp>
      <p:sp>
        <p:nvSpPr>
          <p:cNvPr id="771" name="Google Shape;771;p62"/>
          <p:cNvSpPr txBox="1"/>
          <p:nvPr/>
        </p:nvSpPr>
        <p:spPr>
          <a:xfrm>
            <a:off x="428625" y="1143000"/>
            <a:ext cx="7248600" cy="29223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0"/>
              </a:spcBef>
              <a:spcAft>
                <a:spcPts val="0"/>
              </a:spcAft>
              <a:buClr>
                <a:srgbClr val="305BEF"/>
              </a:buClr>
              <a:buSzPts val="1200"/>
              <a:buFont typeface="Proxima Nova"/>
              <a:buChar char="●"/>
            </a:pPr>
            <a:r>
              <a:rPr sz="1200" lang="tr-TR">
                <a:solidFill>
                  <a:srgbClr val="4A5F6E"/>
                </a:solidFill>
                <a:latin typeface="Proxima Nova"/>
                <a:ea typeface="Proxima Nova"/>
                <a:cs typeface="Proxima Nova"/>
                <a:sym typeface="Proxima Nova"/>
              </a:rPr>
              <a:t>Wish Beyaz Eldiven Programı sayesinde kendi Müşteri Destek hizmetinizi sunma seçeneğine sahip olursunuz ve uluslararası iadeleri ABD'de yer alan bir depoya kabul edebilirsiniz. </a:t>
            </a:r>
          </a:p>
          <a:p>
            <a:pPr indent="0" lvl="0" marL="457200" rtl="0" algn="l">
              <a:lnSpc>
                <a:spcPct val="115000"/>
              </a:lnSpc>
              <a:spcBef>
                <a:spcPts val="600"/>
              </a:spcBef>
              <a:spcAft>
                <a:spcPts val="0"/>
              </a:spcAft>
              <a:buNone/>
            </a:pPr>
            <a:endParaRPr sz="1200">
              <a:solidFill>
                <a:srgbClr val="4A5F6E"/>
              </a:solidFill>
              <a:latin typeface="Proxima Nova"/>
              <a:ea typeface="Proxima Nova"/>
              <a:cs typeface="Proxima Nova"/>
              <a:sym typeface="Proxima Nova"/>
            </a:endParaRPr>
          </a:p>
          <a:p>
            <a:pPr indent="-304800" lvl="0" marL="457200" rtl="0" algn="l">
              <a:lnSpc>
                <a:spcPct val="115000"/>
              </a:lnSpc>
              <a:spcBef>
                <a:spcPts val="600"/>
              </a:spcBef>
              <a:spcAft>
                <a:spcPts val="0"/>
              </a:spcAft>
              <a:buClr>
                <a:srgbClr val="305BEF"/>
              </a:buClr>
              <a:buSzPts val="1200"/>
              <a:buFont typeface="Proxima Nova"/>
              <a:buChar char="●"/>
            </a:pPr>
            <a:r>
              <a:rPr sz="1200" lang="tr-TR">
                <a:solidFill>
                  <a:srgbClr val="4A5F6E"/>
                </a:solidFill>
                <a:latin typeface="Proxima Nova"/>
                <a:ea typeface="Proxima Nova"/>
                <a:cs typeface="Proxima Nova"/>
                <a:sym typeface="Proxima Nova"/>
              </a:rPr>
              <a:t>Beyaz Eldiven, iade sürecini kontrol etmenizi sağlar ve hem para iadelerini hem de ürün iadesi yapan müşterileri daha yakından takip etmenizi mümkün kılar. </a:t>
            </a:r>
          </a:p>
          <a:p>
            <a:pPr indent="0" lvl="0" marL="457200" rtl="0" algn="l">
              <a:lnSpc>
                <a:spcPct val="115000"/>
              </a:lnSpc>
              <a:spcBef>
                <a:spcPts val="600"/>
              </a:spcBef>
              <a:spcAft>
                <a:spcPts val="0"/>
              </a:spcAft>
              <a:buNone/>
            </a:pPr>
            <a:endParaRPr sz="1200">
              <a:solidFill>
                <a:srgbClr val="4A5F6E"/>
              </a:solidFill>
              <a:latin typeface="Proxima Nova"/>
              <a:ea typeface="Proxima Nova"/>
              <a:cs typeface="Proxima Nova"/>
              <a:sym typeface="Proxima Nova"/>
            </a:endParaRPr>
          </a:p>
          <a:p>
            <a:pPr indent="-304800" lvl="0" marL="457200" rtl="0" algn="l">
              <a:lnSpc>
                <a:spcPct val="115000"/>
              </a:lnSpc>
              <a:spcBef>
                <a:spcPts val="600"/>
              </a:spcBef>
              <a:spcAft>
                <a:spcPts val="0"/>
              </a:spcAft>
              <a:buClr>
                <a:srgbClr val="305BEF"/>
              </a:buClr>
              <a:buSzPts val="1200"/>
              <a:buFont typeface="Proxima Nova"/>
              <a:buChar char="●"/>
            </a:pPr>
            <a:r>
              <a:rPr sz="1200" lang="tr-TR">
                <a:solidFill>
                  <a:srgbClr val="4A5F6E"/>
                </a:solidFill>
                <a:latin typeface="Proxima Nova"/>
                <a:ea typeface="Proxima Nova"/>
                <a:cs typeface="Proxima Nova"/>
                <a:sym typeface="Proxima Nova"/>
              </a:rPr>
              <a:t>Para iadeleri, iadeyi onaylamanızın ardından müşteriye yapılır. </a:t>
            </a:r>
          </a:p>
          <a:p>
            <a:pPr indent="0" lvl="0" marL="457200" rtl="0" algn="l">
              <a:lnSpc>
                <a:spcPct val="115000"/>
              </a:lnSpc>
              <a:spcBef>
                <a:spcPts val="600"/>
              </a:spcBef>
              <a:spcAft>
                <a:spcPts val="0"/>
              </a:spcAft>
              <a:buNone/>
            </a:pPr>
            <a:endParaRPr sz="1200">
              <a:solidFill>
                <a:srgbClr val="4A5F6E"/>
              </a:solidFill>
              <a:latin typeface="Proxima Nova"/>
              <a:ea typeface="Proxima Nova"/>
              <a:cs typeface="Proxima Nova"/>
              <a:sym typeface="Proxima Nova"/>
            </a:endParaRPr>
          </a:p>
          <a:p>
            <a:pPr indent="-304800" lvl="0" marL="457200" rtl="0" algn="l">
              <a:lnSpc>
                <a:spcPct val="115000"/>
              </a:lnSpc>
              <a:spcBef>
                <a:spcPts val="600"/>
              </a:spcBef>
              <a:spcAft>
                <a:spcPts val="0"/>
              </a:spcAft>
              <a:buClr>
                <a:srgbClr val="305BEF"/>
              </a:buClr>
              <a:buSzPts val="1200"/>
              <a:buFont typeface="Proxima Nova"/>
              <a:buChar char="●"/>
            </a:pPr>
            <a:r>
              <a:rPr sz="1200" lang="tr-TR">
                <a:solidFill>
                  <a:srgbClr val="4A5F6E"/>
                </a:solidFill>
                <a:latin typeface="Proxima Nova"/>
                <a:ea typeface="Proxima Nova"/>
                <a:cs typeface="Proxima Nova"/>
                <a:sym typeface="Proxima Nova"/>
              </a:rPr>
              <a:t>Wish Beyaz Eldiven programını, Wish İadeler Programı ile birlikte kullanmanızı </a:t>
            </a:r>
            <a:r>
              <a:rPr sz="1200" b="true" lang="tr-TR">
                <a:solidFill>
                  <a:srgbClr val="4A5F6E"/>
                </a:solidFill>
                <a:latin typeface="Proxima Nova"/>
                <a:ea typeface="Proxima Nova"/>
                <a:cs typeface="Proxima Nova"/>
                <a:sym typeface="Proxima Nova"/>
              </a:rPr>
              <a:t>önermeyiz</a:t>
            </a:r>
            <a:r>
              <a:rPr sz="1200" lang="tr-TR">
                <a:solidFill>
                  <a:srgbClr val="4A5F6E"/>
                </a:solidFill>
                <a:latin typeface="Proxima Nova"/>
                <a:ea typeface="Proxima Nova"/>
                <a:cs typeface="Proxima Nova"/>
                <a:sym typeface="Proxima Nova"/>
              </a:rPr>
              <a:t>. </a:t>
            </a:r>
          </a:p>
          <a:p>
            <a:pPr indent="0" lvl="0" marL="457200" rtl="0" algn="l">
              <a:lnSpc>
                <a:spcPct val="115000"/>
              </a:lnSpc>
              <a:spcBef>
                <a:spcPts val="600"/>
              </a:spcBef>
              <a:spcAft>
                <a:spcPts val="0"/>
              </a:spcAft>
              <a:buNone/>
            </a:pPr>
            <a:endParaRPr sz="1200">
              <a:solidFill>
                <a:srgbClr val="4A5F6E"/>
              </a:solidFill>
              <a:latin typeface="Proxima Nova"/>
              <a:ea typeface="Proxima Nova"/>
              <a:cs typeface="Proxima Nova"/>
              <a:sym typeface="Proxima Nova"/>
            </a:endParaRPr>
          </a:p>
          <a:p>
            <a:pPr indent="-304800" lvl="0" marL="457200" rtl="0" algn="l">
              <a:lnSpc>
                <a:spcPct val="115000"/>
              </a:lnSpc>
              <a:spcBef>
                <a:spcPts val="600"/>
              </a:spcBef>
              <a:spcAft>
                <a:spcPts val="600"/>
              </a:spcAft>
              <a:buClr>
                <a:srgbClr val="305BEF"/>
              </a:buClr>
              <a:buSzPts val="1200"/>
              <a:buFont typeface="Proxima Nova"/>
              <a:buChar char="●"/>
            </a:pPr>
            <a:r>
              <a:rPr sz="1200" lang="tr-TR">
                <a:solidFill>
                  <a:srgbClr val="4A5F6E"/>
                </a:solidFill>
                <a:latin typeface="Proxima Nova"/>
                <a:ea typeface="Proxima Nova"/>
                <a:cs typeface="Proxima Nova"/>
                <a:sym typeface="Proxima Nova"/>
              </a:rPr>
              <a:t>Daha fazla bilgi almak ve Beyaz Eldiven'in sizin için doğru seçim olup olmadığını öğrenmek için Wish Hesap Yöneticinizle görüşebilirsiniz.</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bg>
      <p:bgPr>
        <a:solidFill>
          <a:srgbClr val="0E3AA1"/>
        </a:solidFill>
      </p:bgPr>
    </p:bg>
    <p:spTree>
      <p:nvGrpSpPr>
        <p:cNvPr id="775" name="Shape 775"/>
        <p:cNvGrpSpPr/>
        <p:nvPr/>
      </p:nvGrpSpPr>
      <p:grpSpPr>
        <a:xfrm>
          <a:off x="0" y="0"/>
          <a:ext cx="0" cy="0"/>
          <a:chOff x="0" y="0"/>
          <a:chExt cx="0" cy="0"/>
        </a:xfrm>
      </p:grpSpPr>
      <p:pic>
        <p:nvPicPr>
          <p:cNvPr id="776" name="Google Shape;776;p63"/>
          <p:cNvPicPr preferRelativeResize="0"/>
          <p:nvPr/>
        </p:nvPicPr>
        <p:blipFill rotWithShape="1">
          <a:blip r:embed="rId3">
            <a:alphaModFix/>
          </a:blip>
          <a:srcRect b="0" l="15311" r="50" t="0"/>
          <a:stretch/>
        </p:blipFill>
        <p:spPr>
          <a:xfrm>
            <a:off x="3981450" y="1419388"/>
            <a:ext cx="5162550" cy="2421825"/>
          </a:xfrm>
          <a:prstGeom prst="rect">
            <a:avLst/>
          </a:prstGeom>
          <a:noFill/>
          <a:ln>
            <a:noFill/>
          </a:ln>
        </p:spPr>
      </p:pic>
      <p:sp>
        <p:nvSpPr>
          <p:cNvPr id="777" name="Google Shape;777;p63"/>
          <p:cNvSpPr txBox="1"/>
          <p:nvPr/>
        </p:nvSpPr>
        <p:spPr>
          <a:xfrm>
            <a:off x="460250" y="2270675"/>
            <a:ext cx="2665800" cy="365700"/>
          </a:xfrm>
          <a:prstGeom prst="rect">
            <a:avLst/>
          </a:prstGeom>
          <a:noFill/>
          <a:ln>
            <a:noFill/>
          </a:ln>
        </p:spPr>
        <p:txBody>
          <a:bodyPr anchorCtr="0" anchor="t" bIns="19050" lIns="19050" spcFirstLastPara="1" rIns="19050" wrap="square" tIns="19050">
            <a:noAutofit/>
          </a:bodyPr>
          <a:lstStyle/>
          <a:p>
            <a:pPr indent="0" lvl="0" marL="0" rtl="0" algn="l">
              <a:spcBef>
                <a:spcPts val="0"/>
              </a:spcBef>
              <a:spcAft>
                <a:spcPts val="0"/>
              </a:spcAft>
              <a:buClr>
                <a:schemeClr val="dk1"/>
              </a:buClr>
              <a:buSzPts val="1100"/>
              <a:buFont typeface="Arial"/>
              <a:buNone/>
            </a:pPr>
            <a:r>
              <a:rPr sz="1200" lang="tr-TR">
                <a:solidFill>
                  <a:srgbClr val="FFFFFF"/>
                </a:solidFill>
                <a:latin typeface="Proxima Nova"/>
                <a:ea typeface="Proxima Nova"/>
                <a:cs typeface="Proxima Nova"/>
                <a:sym typeface="Proxima Nova"/>
              </a:rPr>
              <a:t>Daha fazla bilgiye ihtiyaç duyarsanız veya ek sorularınız varsa lütfen </a:t>
            </a:r>
            <a:r>
              <a:rPr sz="1200" b="true" lang="tr-TR">
                <a:solidFill>
                  <a:srgbClr val="FFFFFF"/>
                </a:solidFill>
                <a:latin typeface="Proxima Nova"/>
                <a:ea typeface="Proxima Nova"/>
                <a:cs typeface="Proxima Nova"/>
                <a:sym typeface="Proxima Nova"/>
              </a:rPr>
              <a:t>Wish Hesap Yöneticinize</a:t>
            </a:r>
            <a:r>
              <a:rPr sz="1200" lang="tr-TR">
                <a:solidFill>
                  <a:srgbClr val="FFFFFF"/>
                </a:solidFill>
                <a:latin typeface="Proxima Nova"/>
                <a:ea typeface="Proxima Nova"/>
                <a:cs typeface="Proxima Nova"/>
                <a:sym typeface="Proxima Nova"/>
              </a:rPr>
              <a:t> ulaşın; size yardımcı olmaktan memnuniyet duyarız.</a:t>
            </a:r>
          </a:p>
          <a:p>
            <a:pPr indent="0" lvl="0" marL="0" rtl="0" algn="l">
              <a:spcBef>
                <a:spcPts val="0"/>
              </a:spcBef>
              <a:spcAft>
                <a:spcPts val="0"/>
              </a:spcAft>
              <a:buClr>
                <a:schemeClr val="lt1"/>
              </a:buClr>
              <a:buSzPts val="2700"/>
              <a:buFont typeface="Helvetica Neue"/>
              <a:buNone/>
            </a:pPr>
            <a:endParaRPr sz="1200">
              <a:solidFill>
                <a:srgbClr val="FFFFFF"/>
              </a:solidFill>
              <a:latin typeface="Proxima Nova"/>
              <a:ea typeface="Proxima Nova"/>
              <a:cs typeface="Proxima Nova"/>
              <a:sym typeface="Proxima Nova"/>
            </a:endParaRPr>
          </a:p>
        </p:txBody>
      </p:sp>
      <p:sp>
        <p:nvSpPr>
          <p:cNvPr id="778" name="Google Shape;778;p63"/>
          <p:cNvSpPr txBox="1"/>
          <p:nvPr/>
        </p:nvSpPr>
        <p:spPr>
          <a:xfrm>
            <a:off x="460250" y="1571800"/>
            <a:ext cx="8034000" cy="4629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FFFFFF"/>
              </a:buClr>
              <a:buSzPts val="2700"/>
              <a:buFont typeface="Helvetica Neue"/>
              <a:buNone/>
            </a:pPr>
            <a:r>
              <a:rPr b="true" i="false" sz="3200" u="none" cap="none" strike="noStrike" lang="tr-TR">
                <a:solidFill>
                  <a:srgbClr val="E7EEFD"/>
                </a:solidFill>
                <a:latin typeface="Proxima Nova"/>
                <a:ea typeface="Proxima Nova"/>
                <a:cs typeface="Proxima Nova"/>
                <a:sym typeface="Proxima Nova"/>
              </a:rPr>
              <a:t>Teşekkürler </a:t>
            </a:r>
          </a:p>
        </p:txBody>
      </p:sp>
      <p:cxnSp>
        <p:nvCxnSpPr>
          <p:cNvPr id="779" name="Google Shape;779;p63"/>
          <p:cNvCxnSpPr/>
          <p:nvPr/>
        </p:nvCxnSpPr>
        <p:spPr>
          <a:xfrm>
            <a:off x="460250" y="2167350"/>
            <a:ext cx="2000400" cy="0"/>
          </a:xfrm>
          <a:prstGeom prst="straightConnector1">
            <a:avLst/>
          </a:prstGeom>
          <a:noFill/>
          <a:ln cap="flat" cmpd="sng" w="9525">
            <a:solidFill>
              <a:srgbClr val="E7EEFD"/>
            </a:solidFill>
            <a:prstDash val="solid"/>
            <a:round/>
            <a:headEnd len="sm" w="sm" type="none"/>
            <a:tailEnd len="sm" w="sm" type="none"/>
          </a:ln>
        </p:spPr>
      </p:cxnSp>
      <p:pic>
        <p:nvPicPr>
          <p:cNvPr id="780" name="Google Shape;780;p63"/>
          <p:cNvPicPr preferRelativeResize="0"/>
          <p:nvPr/>
        </p:nvPicPr>
        <p:blipFill>
          <a:blip r:embed="rId4">
            <a:alphaModFix/>
          </a:blip>
          <a:stretch>
            <a:fillRect/>
          </a:stretch>
        </p:blipFill>
        <p:spPr>
          <a:xfrm>
            <a:off x="475475" y="535647"/>
            <a:ext cx="890805" cy="462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485" name="Shape 485"/>
        <p:cNvGrpSpPr/>
        <p:nvPr/>
      </p:nvGrpSpPr>
      <p:grpSpPr>
        <a:xfrm>
          <a:off x="0" y="0"/>
          <a:ext cx="0" cy="0"/>
          <a:chOff x="0" y="0"/>
          <a:chExt cx="0" cy="0"/>
        </a:xfrm>
      </p:grpSpPr>
      <p:sp>
        <p:nvSpPr>
          <p:cNvPr id="486" name="Google Shape;486;p38"/>
          <p:cNvSpPr txBox="1"/>
          <p:nvPr/>
        </p:nvSpPr>
        <p:spPr>
          <a:xfrm>
            <a:off x="428625" y="419750"/>
            <a:ext cx="8220000" cy="310200"/>
          </a:xfrm>
          <a:prstGeom prst="rect">
            <a:avLst/>
          </a:prstGeom>
          <a:noFill/>
          <a:ln>
            <a:noFill/>
          </a:ln>
        </p:spPr>
        <p:txBody>
          <a:bodyPr anchorCtr="0" anchor="t" bIns="0" lIns="0" spcFirstLastPara="1" rIns="0" wrap="square" tIns="45700">
            <a:noAutofit/>
          </a:bodyPr>
          <a:lstStyle/>
          <a:p>
            <a:pPr indent="0" lvl="0" marL="0" rtl="0" algn="l">
              <a:spcBef>
                <a:spcPts val="0"/>
              </a:spcBef>
              <a:spcAft>
                <a:spcPts val="0"/>
              </a:spcAft>
              <a:buNone/>
            </a:pPr>
            <a:r>
              <a:rPr b="true" sz="1600" lang="tr-TR">
                <a:solidFill>
                  <a:srgbClr val="022786"/>
                </a:solidFill>
                <a:latin typeface="Proxima Nova"/>
                <a:ea typeface="Proxima Nova"/>
                <a:cs typeface="Proxima Nova"/>
                <a:sym typeface="Proxima Nova"/>
              </a:rPr>
              <a:t>1. Adım: Ürünlerinizin uluslararası pazarına ilişkin bilgi sahibi olun</a:t>
            </a:r>
          </a:p>
        </p:txBody>
      </p:sp>
      <p:sp>
        <p:nvSpPr>
          <p:cNvPr id="487" name="Google Shape;487;p38"/>
          <p:cNvSpPr txBox="1"/>
          <p:nvPr/>
        </p:nvSpPr>
        <p:spPr>
          <a:xfrm>
            <a:off x="415575" y="1143000"/>
            <a:ext cx="4960800" cy="6156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tr-TR">
                <a:solidFill>
                  <a:schemeClr val="dk2"/>
                </a:solidFill>
                <a:latin typeface="Proxima Nova Semibold"/>
                <a:ea typeface="Proxima Nova Semibold"/>
                <a:cs typeface="Proxima Nova Semibold"/>
                <a:sym typeface="Proxima Nova Semibold"/>
              </a:rPr>
              <a:t>Wish Hesap Yöneticiniz uluslararası pazar fırsatlarına ilişkin analizleri sizinle paylaşacaktır. Onunla şu konuları görüşebilirsiniz:</a:t>
            </a:r>
          </a:p>
        </p:txBody>
      </p:sp>
      <p:sp>
        <p:nvSpPr>
          <p:cNvPr id="488" name="Google Shape;488;p38"/>
          <p:cNvSpPr txBox="1"/>
          <p:nvPr/>
        </p:nvSpPr>
        <p:spPr>
          <a:xfrm>
            <a:off x="1343025" y="1907800"/>
            <a:ext cx="27555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sz="1200" lang="tr-TR">
                <a:solidFill>
                  <a:srgbClr val="305BEF"/>
                </a:solidFill>
                <a:latin typeface="Proxima Nova Semibold"/>
                <a:ea typeface="Proxima Nova Semibold"/>
                <a:cs typeface="Proxima Nova Semibold"/>
                <a:sym typeface="Proxima Nova Semibold"/>
              </a:rPr>
              <a:t>Ürün Fırsatları</a:t>
            </a:r>
          </a:p>
        </p:txBody>
      </p:sp>
      <p:sp>
        <p:nvSpPr>
          <p:cNvPr id="489" name="Google Shape;489;p38"/>
          <p:cNvSpPr txBox="1"/>
          <p:nvPr/>
        </p:nvSpPr>
        <p:spPr>
          <a:xfrm>
            <a:off x="1441550" y="2471550"/>
            <a:ext cx="2263200" cy="1786500"/>
          </a:xfrm>
          <a:prstGeom prst="rect">
            <a:avLst/>
          </a:prstGeom>
          <a:noFill/>
          <a:ln>
            <a:noFill/>
          </a:ln>
        </p:spPr>
        <p:txBody>
          <a:bodyPr anchorCtr="0" anchor="t" bIns="91425" lIns="0" spcFirstLastPara="1" rIns="91425" wrap="square" tIns="0">
            <a:noAutofit/>
          </a:bodyPr>
          <a:lstStyle/>
          <a:p>
            <a:pPr indent="-304800" lvl="0" marL="457200" rtl="0" algn="l">
              <a:lnSpc>
                <a:spcPct val="115000"/>
              </a:lnSpc>
              <a:spcBef>
                <a:spcPts val="0"/>
              </a:spcBef>
              <a:spcAft>
                <a:spcPts val="0"/>
              </a:spcAft>
              <a:buClr>
                <a:srgbClr val="305BEF"/>
              </a:buClr>
              <a:buSzPts val="1200"/>
              <a:buFont typeface="Proxima Nova"/>
              <a:buChar char="●"/>
            </a:pPr>
            <a:r>
              <a:rPr sz="1100" lang="tr-TR">
                <a:solidFill>
                  <a:srgbClr val="4A5F6E"/>
                </a:solidFill>
                <a:latin typeface="Proxima Nova"/>
                <a:ea typeface="Proxima Nova"/>
                <a:cs typeface="Proxima Nova"/>
                <a:sym typeface="Proxima Nova"/>
              </a:rPr>
              <a:t>Ürün kategorileri genelinde bölgesel müşteri talebi </a:t>
            </a:r>
          </a:p>
          <a:p>
            <a:pPr indent="-304800" lvl="0" marL="457200" rtl="0" algn="l">
              <a:lnSpc>
                <a:spcPct val="115000"/>
              </a:lnSpc>
              <a:spcBef>
                <a:spcPts val="1200"/>
              </a:spcBef>
              <a:spcAft>
                <a:spcPts val="0"/>
              </a:spcAft>
              <a:buClr>
                <a:srgbClr val="305BEF"/>
              </a:buClr>
              <a:buSzPts val="1200"/>
              <a:buFont typeface="Proxima Nova"/>
              <a:buChar char="●"/>
            </a:pPr>
            <a:r>
              <a:rPr sz="1100" lang="tr-TR">
                <a:solidFill>
                  <a:srgbClr val="4A5F6E"/>
                </a:solidFill>
                <a:latin typeface="Proxima Nova"/>
                <a:ea typeface="Proxima Nova"/>
                <a:cs typeface="Proxima Nova"/>
                <a:sym typeface="Proxima Nova"/>
              </a:rPr>
              <a:t>Ürünlerinizin rekabetçi kalmasını sağlama </a:t>
            </a:r>
          </a:p>
          <a:p>
            <a:pPr indent="-304800" lvl="0" marL="457200" rtl="0" algn="l">
              <a:lnSpc>
                <a:spcPct val="115000"/>
              </a:lnSpc>
              <a:spcBef>
                <a:spcPts val="1200"/>
              </a:spcBef>
              <a:spcAft>
                <a:spcPts val="1200"/>
              </a:spcAft>
              <a:buClr>
                <a:srgbClr val="305BEF"/>
              </a:buClr>
              <a:buSzPts val="1200"/>
              <a:buFont typeface="Proxima Nova"/>
              <a:buChar char="●"/>
            </a:pPr>
            <a:r>
              <a:rPr sz="1100" u="sng" lang="tr-TR">
                <a:solidFill>
                  <a:schemeClr val="hlink"/>
                </a:solidFill>
                <a:latin typeface="Proxima Nova"/>
                <a:ea typeface="Proxima Nova"/>
                <a:cs typeface="Proxima Nova"/>
                <a:sym typeface="Proxima Nova"/>
                <a:hlinkClick r:id="rId3"/>
              </a:rPr>
              <a:t>Varış noktasına</a:t>
            </a:r>
            <a:r>
              <a:rPr sz="1100" u="sng" lang="tr-TR">
                <a:solidFill>
                  <a:schemeClr val="hlink"/>
                </a:solidFill>
                <a:latin typeface="Proxima Nova"/>
                <a:ea typeface="Proxima Nova"/>
                <a:cs typeface="Proxima Nova"/>
                <a:sym typeface="Proxima Nova"/>
                <a:hlinkClick r:id="rId4"/>
              </a:rPr>
              <a:t> özel ürün kısıtlamaları veya politikaları</a:t>
            </a:r>
          </a:p>
        </p:txBody>
      </p:sp>
      <p:sp>
        <p:nvSpPr>
          <p:cNvPr id="490" name="Google Shape;490;p38"/>
          <p:cNvSpPr txBox="1"/>
          <p:nvPr/>
        </p:nvSpPr>
        <p:spPr>
          <a:xfrm>
            <a:off x="4459225" y="1907800"/>
            <a:ext cx="27555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sz="1200" lang="tr-TR">
                <a:solidFill>
                  <a:srgbClr val="305BEF"/>
                </a:solidFill>
                <a:latin typeface="Proxima Nova Semibold"/>
                <a:ea typeface="Proxima Nova Semibold"/>
                <a:cs typeface="Proxima Nova Semibold"/>
                <a:sym typeface="Proxima Nova Semibold"/>
              </a:rPr>
              <a:t>Envanter</a:t>
            </a:r>
          </a:p>
        </p:txBody>
      </p:sp>
      <p:cxnSp>
        <p:nvCxnSpPr>
          <p:cNvPr id="491" name="Google Shape;491;p38"/>
          <p:cNvCxnSpPr/>
          <p:nvPr/>
        </p:nvCxnSpPr>
        <p:spPr>
          <a:xfrm>
            <a:off x="1428500" y="2317900"/>
            <a:ext cx="2289300" cy="0"/>
          </a:xfrm>
          <a:prstGeom prst="straightConnector1">
            <a:avLst/>
          </a:prstGeom>
          <a:noFill/>
          <a:ln cap="flat" cmpd="sng" w="19050">
            <a:solidFill>
              <a:srgbClr val="D0DBFF"/>
            </a:solidFill>
            <a:prstDash val="solid"/>
            <a:round/>
            <a:headEnd len="med" w="med" type="none"/>
            <a:tailEnd len="med" w="med" type="none"/>
          </a:ln>
        </p:spPr>
      </p:cxnSp>
      <p:cxnSp>
        <p:nvCxnSpPr>
          <p:cNvPr id="492" name="Google Shape;492;p38"/>
          <p:cNvCxnSpPr/>
          <p:nvPr/>
        </p:nvCxnSpPr>
        <p:spPr>
          <a:xfrm>
            <a:off x="4544700" y="2317900"/>
            <a:ext cx="2289300" cy="0"/>
          </a:xfrm>
          <a:prstGeom prst="straightConnector1">
            <a:avLst/>
          </a:prstGeom>
          <a:noFill/>
          <a:ln cap="flat" cmpd="sng" w="19050">
            <a:solidFill>
              <a:srgbClr val="D0DBFF"/>
            </a:solidFill>
            <a:prstDash val="solid"/>
            <a:round/>
            <a:headEnd len="med" w="med" type="none"/>
            <a:tailEnd len="med" w="med" type="none"/>
          </a:ln>
        </p:spPr>
      </p:cxnSp>
      <p:sp>
        <p:nvSpPr>
          <p:cNvPr id="493" name="Google Shape;493;p38"/>
          <p:cNvSpPr txBox="1"/>
          <p:nvPr/>
        </p:nvSpPr>
        <p:spPr>
          <a:xfrm>
            <a:off x="4544700" y="2471550"/>
            <a:ext cx="2350800" cy="1786500"/>
          </a:xfrm>
          <a:prstGeom prst="rect">
            <a:avLst/>
          </a:prstGeom>
          <a:noFill/>
          <a:ln>
            <a:noFill/>
          </a:ln>
        </p:spPr>
        <p:txBody>
          <a:bodyPr anchorCtr="0" anchor="t" bIns="91425" lIns="0" spcFirstLastPara="1" rIns="91425" wrap="square" tIns="0">
            <a:noAutofit/>
          </a:bodyPr>
          <a:lstStyle/>
          <a:p>
            <a:pPr indent="-304800" lvl="0" marL="457200" rtl="0" algn="l">
              <a:lnSpc>
                <a:spcPct val="115000"/>
              </a:lnSpc>
              <a:spcBef>
                <a:spcPts val="0"/>
              </a:spcBef>
              <a:spcAft>
                <a:spcPts val="0"/>
              </a:spcAft>
              <a:buClr>
                <a:srgbClr val="305BEF"/>
              </a:buClr>
              <a:buSzPts val="1200"/>
              <a:buFont typeface="Proxima Nova"/>
              <a:buChar char="●"/>
            </a:pPr>
            <a:r>
              <a:rPr sz="1100" lang="tr-TR">
                <a:solidFill>
                  <a:srgbClr val="4A5F6E"/>
                </a:solidFill>
                <a:latin typeface="Proxima Nova"/>
                <a:ea typeface="Proxima Nova"/>
                <a:cs typeface="Proxima Nova"/>
                <a:sym typeface="Proxima Nova"/>
              </a:rPr>
              <a:t>Uluslararası talebi karşılayacak envanter</a:t>
            </a:r>
          </a:p>
          <a:p>
            <a:pPr indent="-304800" lvl="0" marL="457200" rtl="0" algn="l">
              <a:lnSpc>
                <a:spcPct val="115000"/>
              </a:lnSpc>
              <a:spcBef>
                <a:spcPts val="1200"/>
              </a:spcBef>
              <a:spcAft>
                <a:spcPts val="0"/>
              </a:spcAft>
              <a:buClr>
                <a:srgbClr val="305BEF"/>
              </a:buClr>
              <a:buSzPts val="1200"/>
              <a:buFont typeface="Proxima Nova"/>
              <a:buChar char="●"/>
            </a:pPr>
            <a:r>
              <a:rPr sz="1100" lang="tr-TR">
                <a:solidFill>
                  <a:srgbClr val="4A5F6E"/>
                </a:solidFill>
                <a:latin typeface="Proxima Nova"/>
                <a:ea typeface="Proxima Nova"/>
                <a:cs typeface="Proxima Nova"/>
                <a:sym typeface="Proxima Nova"/>
              </a:rPr>
              <a:t>2-3 çeyrek dönem ilerisini planlama</a:t>
            </a:r>
          </a:p>
          <a:p>
            <a:pPr indent="-304800" lvl="0" marL="457200" rtl="0" algn="l">
              <a:lnSpc>
                <a:spcPct val="115000"/>
              </a:lnSpc>
              <a:spcBef>
                <a:spcPts val="1200"/>
              </a:spcBef>
              <a:spcAft>
                <a:spcPts val="1200"/>
              </a:spcAft>
              <a:buClr>
                <a:srgbClr val="305BEF"/>
              </a:buClr>
              <a:buSzPts val="1200"/>
              <a:buFont typeface="Proxima Nova"/>
              <a:buChar char="●"/>
            </a:pPr>
            <a:r>
              <a:rPr sz="1100" lang="tr-TR">
                <a:solidFill>
                  <a:srgbClr val="4A5F6E"/>
                </a:solidFill>
                <a:latin typeface="Proxima Nova"/>
                <a:ea typeface="Proxima Nova"/>
                <a:cs typeface="Proxima Nova"/>
                <a:sym typeface="Proxima Nova"/>
              </a:rPr>
              <a:t>Artan talebe (tatil sezonu vb.) ilişkin özel değerlendirmeler</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497" name="Shape 497"/>
        <p:cNvGrpSpPr/>
        <p:nvPr/>
      </p:nvGrpSpPr>
      <p:grpSpPr>
        <a:xfrm>
          <a:off x="0" y="0"/>
          <a:ext cx="0" cy="0"/>
          <a:chOff x="0" y="0"/>
          <a:chExt cx="0" cy="0"/>
        </a:xfrm>
      </p:grpSpPr>
      <p:sp>
        <p:nvSpPr>
          <p:cNvPr id="498" name="Google Shape;498;p39"/>
          <p:cNvSpPr txBox="1"/>
          <p:nvPr>
            <p:ph type="title"/>
          </p:nvPr>
        </p:nvSpPr>
        <p:spPr>
          <a:xfrm>
            <a:off x="428625" y="419750"/>
            <a:ext cx="73629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En İyi Performans gösteren küresel Wish pazarları (bölgeye göre gelir) </a:t>
            </a:r>
          </a:p>
        </p:txBody>
      </p:sp>
      <p:sp>
        <p:nvSpPr>
          <p:cNvPr id="499" name="Google Shape;499;p39"/>
          <p:cNvSpPr txBox="1"/>
          <p:nvPr/>
        </p:nvSpPr>
        <p:spPr>
          <a:xfrm>
            <a:off x="728325" y="1468925"/>
            <a:ext cx="3398100" cy="1977900"/>
          </a:xfrm>
          <a:prstGeom prst="rect">
            <a:avLst/>
          </a:prstGeom>
          <a:noFill/>
          <a:ln>
            <a:noFill/>
          </a:ln>
        </p:spPr>
        <p:txBody>
          <a:bodyPr anchorCtr="0" anchor="t" bIns="0" lIns="0" spcFirstLastPara="1" rIns="0" wrap="square" tIns="0">
            <a:noAutofit/>
          </a:bodyPr>
          <a:lstStyle/>
          <a:p>
            <a:pPr indent="-311150" lvl="0" marL="457200" rtl="0" algn="l">
              <a:lnSpc>
                <a:spcPct val="115000"/>
              </a:lnSpc>
              <a:spcBef>
                <a:spcPts val="0"/>
              </a:spcBef>
              <a:spcAft>
                <a:spcPts val="0"/>
              </a:spcAft>
              <a:buClr>
                <a:srgbClr val="305BEF"/>
              </a:buClr>
              <a:buSzPts val="1300"/>
              <a:buFont typeface="Proxima Nova"/>
              <a:buAutoNum type="arabicPeriod"/>
            </a:pPr>
            <a:r>
              <a:rPr sz="1300" lang="tr-TR">
                <a:solidFill>
                  <a:srgbClr val="4A5F6E"/>
                </a:solidFill>
                <a:latin typeface="Proxima Nova"/>
                <a:ea typeface="Proxima Nova"/>
                <a:cs typeface="Proxima Nova"/>
                <a:sym typeface="Proxima Nova"/>
              </a:rPr>
              <a:t>Avrupa: %47</a:t>
            </a:r>
          </a:p>
          <a:p>
            <a:pPr indent="-311150" lvl="0" marL="457200" rtl="0" algn="l">
              <a:lnSpc>
                <a:spcPct val="115000"/>
              </a:lnSpc>
              <a:spcBef>
                <a:spcPts val="600"/>
              </a:spcBef>
              <a:spcAft>
                <a:spcPts val="0"/>
              </a:spcAft>
              <a:buClr>
                <a:srgbClr val="305BEF"/>
              </a:buClr>
              <a:buSzPts val="1300"/>
              <a:buFont typeface="Proxima Nova"/>
              <a:buAutoNum type="arabicPeriod"/>
            </a:pPr>
            <a:r>
              <a:rPr sz="1300" lang="tr-TR">
                <a:solidFill>
                  <a:srgbClr val="4A5F6E"/>
                </a:solidFill>
                <a:latin typeface="Proxima Nova"/>
                <a:ea typeface="Proxima Nova"/>
                <a:cs typeface="Proxima Nova"/>
                <a:sym typeface="Proxima Nova"/>
              </a:rPr>
              <a:t>Kuzey Amerika: %39</a:t>
            </a:r>
          </a:p>
          <a:p>
            <a:pPr indent="-311150" lvl="0" marL="457200" rtl="0" algn="l">
              <a:lnSpc>
                <a:spcPct val="115000"/>
              </a:lnSpc>
              <a:spcBef>
                <a:spcPts val="600"/>
              </a:spcBef>
              <a:spcAft>
                <a:spcPts val="0"/>
              </a:spcAft>
              <a:buClr>
                <a:srgbClr val="305BEF"/>
              </a:buClr>
              <a:buSzPts val="1300"/>
              <a:buFont typeface="Proxima Nova"/>
              <a:buAutoNum type="arabicPeriod"/>
            </a:pPr>
            <a:r>
              <a:rPr sz="1300" lang="tr-TR">
                <a:solidFill>
                  <a:srgbClr val="4A5F6E"/>
                </a:solidFill>
                <a:latin typeface="Proxima Nova"/>
                <a:ea typeface="Proxima Nova"/>
                <a:cs typeface="Proxima Nova"/>
                <a:sym typeface="Proxima Nova"/>
              </a:rPr>
              <a:t>Güney Amerika: %5</a:t>
            </a:r>
          </a:p>
          <a:p>
            <a:pPr indent="-311150" lvl="0" marL="457200" rtl="0" algn="l">
              <a:lnSpc>
                <a:spcPct val="115000"/>
              </a:lnSpc>
              <a:spcBef>
                <a:spcPts val="600"/>
              </a:spcBef>
              <a:spcAft>
                <a:spcPts val="0"/>
              </a:spcAft>
              <a:buClr>
                <a:srgbClr val="305BEF"/>
              </a:buClr>
              <a:buSzPts val="1300"/>
              <a:buFont typeface="Proxima Nova"/>
              <a:buAutoNum type="arabicPeriod"/>
            </a:pPr>
            <a:r>
              <a:rPr sz="1300" lang="tr-TR">
                <a:solidFill>
                  <a:srgbClr val="4A5F6E"/>
                </a:solidFill>
                <a:latin typeface="Proxima Nova"/>
                <a:ea typeface="Proxima Nova"/>
                <a:cs typeface="Proxima Nova"/>
                <a:sym typeface="Proxima Nova"/>
              </a:rPr>
              <a:t>Diğer: %9 </a:t>
            </a:r>
          </a:p>
          <a:p>
            <a:pPr indent="0" lvl="0" marL="0" rtl="0" algn="l">
              <a:lnSpc>
                <a:spcPct val="115000"/>
              </a:lnSpc>
              <a:spcBef>
                <a:spcPts val="600"/>
              </a:spcBef>
              <a:spcAft>
                <a:spcPts val="0"/>
              </a:spcAft>
              <a:buNone/>
            </a:pPr>
            <a:r>
              <a:rPr sz="1300" lang="tr-TR">
                <a:solidFill>
                  <a:srgbClr val="4A5F6E"/>
                </a:solidFill>
                <a:latin typeface="Proxima Nova"/>
                <a:ea typeface="Proxima Nova"/>
                <a:cs typeface="Proxima Nova"/>
                <a:sym typeface="Proxima Nova"/>
              </a:rPr>
              <a:t>Amerika Birleşik Devletleri, Büyük Britanya, Almanya, Fransa, Kanada ve İtalya en büyük pazarlarımızdan bazılarıdır.</a:t>
            </a:r>
          </a:p>
          <a:p>
            <a:pPr indent="0" lvl="0" marL="457200" rtl="0" algn="l">
              <a:lnSpc>
                <a:spcPct val="115000"/>
              </a:lnSpc>
              <a:spcBef>
                <a:spcPts val="600"/>
              </a:spcBef>
              <a:spcAft>
                <a:spcPts val="600"/>
              </a:spcAft>
              <a:buNone/>
            </a:pPr>
            <a:endParaRPr sz="1300">
              <a:solidFill>
                <a:srgbClr val="4A5F6E"/>
              </a:solidFill>
              <a:latin typeface="Proxima Nova"/>
              <a:ea typeface="Proxima Nova"/>
              <a:cs typeface="Proxima Nova"/>
              <a:sym typeface="Proxima Nova"/>
            </a:endParaRPr>
          </a:p>
        </p:txBody>
      </p:sp>
      <p:sp>
        <p:nvSpPr>
          <p:cNvPr id="500" name="Google Shape;500;p39"/>
          <p:cNvSpPr txBox="1"/>
          <p:nvPr/>
        </p:nvSpPr>
        <p:spPr>
          <a:xfrm>
            <a:off x="728325" y="3853625"/>
            <a:ext cx="6763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a:solidFill>
                  <a:srgbClr val="4A5F6E"/>
                </a:solidFill>
                <a:latin typeface="Proxima Nova"/>
                <a:ea typeface="Proxima Nova"/>
                <a:cs typeface="Proxima Nova"/>
                <a:sym typeface="Proxima Nova"/>
              </a:rPr>
              <a:t>Tek bir Wish hesabıyla 100'ün üzerinde ülkeye satış yapın!</a:t>
            </a:r>
          </a:p>
          <a:p>
            <a:pPr indent="0" lvl="0" marL="0" rtl="0" algn="l">
              <a:spcBef>
                <a:spcPts val="0"/>
              </a:spcBef>
              <a:spcAft>
                <a:spcPts val="0"/>
              </a:spcAft>
              <a:buNone/>
            </a:pPr>
            <a:endParaRPr sz="1100">
              <a:solidFill>
                <a:srgbClr val="4A5F6E"/>
              </a:solidFill>
              <a:latin typeface="Proxima Nova"/>
              <a:ea typeface="Proxima Nova"/>
              <a:cs typeface="Proxima Nova"/>
              <a:sym typeface="Proxima Nova"/>
            </a:endParaRPr>
          </a:p>
          <a:p>
            <a:pPr indent="0" lvl="0" marL="0" rtl="0" algn="l">
              <a:spcBef>
                <a:spcPts val="0"/>
              </a:spcBef>
              <a:spcAft>
                <a:spcPts val="0"/>
              </a:spcAft>
              <a:buNone/>
            </a:pPr>
            <a:r>
              <a:rPr sz="1100" u="sng" lang="tr-TR">
                <a:solidFill>
                  <a:schemeClr val="hlink"/>
                </a:solidFill>
                <a:latin typeface="Proxima Nova"/>
                <a:ea typeface="Proxima Nova"/>
                <a:cs typeface="Proxima Nova"/>
                <a:sym typeface="Proxima Nova"/>
                <a:hlinkClick r:id="rId3"/>
              </a:rPr>
              <a:t>Wish üzerinden satışa yapabileceğiniz ülke ve bölgelerin tam listesini burada bulabilirsiniz</a:t>
            </a:r>
          </a:p>
        </p:txBody>
      </p:sp>
      <p:pic>
        <p:nvPicPr>
          <p:cNvPr id="501" name="Google Shape;501;p39"/>
          <p:cNvPicPr preferRelativeResize="0"/>
          <p:nvPr/>
        </p:nvPicPr>
        <p:blipFill>
          <a:blip r:embed="rId4">
            <a:alphaModFix/>
          </a:blip>
          <a:stretch>
            <a:fillRect/>
          </a:stretch>
        </p:blipFill>
        <p:spPr>
          <a:xfrm>
            <a:off x="4133225" y="1015975"/>
            <a:ext cx="3270299" cy="2718474"/>
          </a:xfrm>
          <a:prstGeom prst="rect">
            <a:avLst/>
          </a:prstGeom>
          <a:noFill/>
          <a:ln>
            <a:noFill/>
          </a:ln>
        </p:spPr>
      </p:pic>
      <p:sp>
        <p:nvSpPr>
          <p:cNvPr id="502" name="Google Shape;502;p39"/>
          <p:cNvSpPr txBox="1"/>
          <p:nvPr/>
        </p:nvSpPr>
        <p:spPr>
          <a:xfrm>
            <a:off x="6729575" y="4671325"/>
            <a:ext cx="176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sz="1100" lang="tr-TR">
                <a:solidFill>
                  <a:srgbClr val="4A5F6E"/>
                </a:solidFill>
                <a:latin typeface="Proxima Nova"/>
                <a:ea typeface="Proxima Nova"/>
                <a:cs typeface="Proxima Nova"/>
                <a:sym typeface="Proxima Nova"/>
              </a:rPr>
              <a:t>2021 2. Çeyrek Verileri</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06" name="Shape 506"/>
        <p:cNvGrpSpPr/>
        <p:nvPr/>
      </p:nvGrpSpPr>
      <p:grpSpPr>
        <a:xfrm>
          <a:off x="0" y="0"/>
          <a:ext cx="0" cy="0"/>
          <a:chOff x="0" y="0"/>
          <a:chExt cx="0" cy="0"/>
        </a:xfrm>
      </p:grpSpPr>
      <p:sp>
        <p:nvSpPr>
          <p:cNvPr id="507" name="Google Shape;507;p40"/>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Birkaç ürün ipucu ve tüyosu</a:t>
            </a:r>
          </a:p>
        </p:txBody>
      </p:sp>
      <p:sp>
        <p:nvSpPr>
          <p:cNvPr id="508" name="Google Shape;508;p40"/>
          <p:cNvSpPr txBox="1"/>
          <p:nvPr/>
        </p:nvSpPr>
        <p:spPr>
          <a:xfrm>
            <a:off x="428625" y="1597914"/>
            <a:ext cx="5126400" cy="4002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tr-TR">
                <a:solidFill>
                  <a:srgbClr val="305BEF"/>
                </a:solidFill>
                <a:latin typeface="Proxima Nova Semibold"/>
                <a:ea typeface="Proxima Nova Semibold"/>
                <a:cs typeface="Proxima Nova Semibold"/>
                <a:sym typeface="Proxima Nova Semibold"/>
              </a:rPr>
              <a:t>Bazı ülkelerin </a:t>
            </a:r>
            <a:r>
              <a:rPr b="true" lang="tr-TR">
                <a:solidFill>
                  <a:srgbClr val="E3812B"/>
                </a:solidFill>
                <a:latin typeface="Proxima Nova"/>
                <a:ea typeface="Proxima Nova"/>
                <a:cs typeface="Proxima Nova"/>
                <a:sym typeface="Proxima Nova"/>
              </a:rPr>
              <a:t>elektronik ürün</a:t>
            </a:r>
            <a:r>
              <a:rPr lang="tr-TR">
                <a:solidFill>
                  <a:srgbClr val="305BEF"/>
                </a:solidFill>
                <a:latin typeface="Proxima Nova Semibold"/>
                <a:ea typeface="Proxima Nova Semibold"/>
                <a:cs typeface="Proxima Nova Semibold"/>
                <a:sym typeface="Proxima Nova Semibold"/>
              </a:rPr>
              <a:t> yapılandırması farklıdır:</a:t>
            </a:r>
          </a:p>
        </p:txBody>
      </p:sp>
      <p:sp>
        <p:nvSpPr>
          <p:cNvPr id="509" name="Google Shape;509;p40"/>
          <p:cNvSpPr txBox="1"/>
          <p:nvPr/>
        </p:nvSpPr>
        <p:spPr>
          <a:xfrm>
            <a:off x="352425" y="1929500"/>
            <a:ext cx="5819700" cy="22677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endParaRPr sz="1100">
              <a:solidFill>
                <a:srgbClr val="4A5F6E"/>
              </a:solidFill>
              <a:latin typeface="Proxima Nova"/>
              <a:ea typeface="Proxima Nova"/>
              <a:cs typeface="Proxima Nova"/>
              <a:sym typeface="Proxima Nova"/>
            </a:endParaRPr>
          </a:p>
          <a:p>
            <a:pPr indent="-304800" lvl="0" marL="457200" rtl="0" algn="l">
              <a:lnSpc>
                <a:spcPct val="115000"/>
              </a:lnSpc>
              <a:spcBef>
                <a:spcPts val="1200"/>
              </a:spcBef>
              <a:spcAft>
                <a:spcPts val="0"/>
              </a:spcAft>
              <a:buClr>
                <a:srgbClr val="305BEF"/>
              </a:buClr>
              <a:buSzPts val="1200"/>
              <a:buFont typeface="Proxima Nova"/>
              <a:buChar char="●"/>
            </a:pPr>
            <a:r>
              <a:rPr sz="1100" lang="tr-TR">
                <a:solidFill>
                  <a:srgbClr val="4A5F6E"/>
                </a:solidFill>
                <a:latin typeface="Proxima Nova"/>
                <a:ea typeface="Proxima Nova"/>
                <a:cs typeface="Proxima Nova"/>
                <a:sym typeface="Proxima Nova"/>
              </a:rPr>
              <a:t>İlgili varış noktasındaki müşterilerinize </a:t>
            </a:r>
            <a:r>
              <a:rPr sz="1100" u="sng" lang="tr-TR">
                <a:solidFill>
                  <a:schemeClr val="hlink"/>
                </a:solidFill>
                <a:latin typeface="Proxima Nova"/>
                <a:ea typeface="Proxima Nova"/>
                <a:cs typeface="Proxima Nova"/>
                <a:sym typeface="Proxima Nova"/>
                <a:hlinkClick r:id="rId3"/>
              </a:rPr>
              <a:t>doğru elektrik bağlantılarını</a:t>
            </a:r>
            <a:r>
              <a:rPr sz="1100" lang="tr-TR">
                <a:solidFill>
                  <a:srgbClr val="4A5F6E"/>
                </a:solidFill>
                <a:latin typeface="Proxima Nova"/>
                <a:ea typeface="Proxima Nova"/>
                <a:cs typeface="Proxima Nova"/>
                <a:sym typeface="Proxima Nova"/>
              </a:rPr>
              <a:t> göndermek, ürün iadelerinin azalmasına yardımcı olabilir. </a:t>
            </a:r>
          </a:p>
          <a:p>
            <a:pPr indent="-304800" lvl="0" marL="457200" rtl="0" algn="l">
              <a:lnSpc>
                <a:spcPct val="115000"/>
              </a:lnSpc>
              <a:spcBef>
                <a:spcPts val="1200"/>
              </a:spcBef>
              <a:spcAft>
                <a:spcPts val="0"/>
              </a:spcAft>
              <a:buClr>
                <a:srgbClr val="305BEF"/>
              </a:buClr>
              <a:buSzPts val="1200"/>
              <a:buFont typeface="Proxima Nova"/>
              <a:buChar char="●"/>
            </a:pPr>
            <a:r>
              <a:rPr sz="1100" lang="tr-TR">
                <a:solidFill>
                  <a:srgbClr val="4A5F6E"/>
                </a:solidFill>
                <a:latin typeface="Proxima Nova"/>
                <a:ea typeface="Proxima Nova"/>
                <a:cs typeface="Proxima Nova"/>
                <a:sym typeface="Proxima Nova"/>
              </a:rPr>
              <a:t>Bilgisayar klavyelerindeki tuş yerleşimi bölgeden bölgeye değişir. Bazı müşterilerin ülkelerine özel klavye yapılandırmasını içeren bir cihaz beklentisi içinde olabileceğini göz önünde bulundurun.</a:t>
            </a:r>
          </a:p>
          <a:p>
            <a:pPr indent="-304800" lvl="0" marL="457200" rtl="0" algn="l">
              <a:lnSpc>
                <a:spcPct val="115000"/>
              </a:lnSpc>
              <a:spcBef>
                <a:spcPts val="1200"/>
              </a:spcBef>
              <a:spcAft>
                <a:spcPts val="0"/>
              </a:spcAft>
              <a:buClr>
                <a:srgbClr val="305BEF"/>
              </a:buClr>
              <a:buSzPts val="1200"/>
              <a:buFont typeface="Proxima Nova"/>
              <a:buChar char="●"/>
            </a:pPr>
            <a:r>
              <a:rPr sz="1100" lang="tr-TR">
                <a:solidFill>
                  <a:srgbClr val="4A5F6E"/>
                </a:solidFill>
                <a:latin typeface="Proxima Nova"/>
                <a:ea typeface="Proxima Nova"/>
                <a:cs typeface="Proxima Nova"/>
                <a:sym typeface="Proxima Nova"/>
              </a:rPr>
              <a:t>Mobil cihazların uluslararası kullanıma açık olduğundan emin olun.</a:t>
            </a:r>
          </a:p>
          <a:p>
            <a:pPr indent="-304800" lvl="0" marL="457200" rtl="0" algn="l">
              <a:lnSpc>
                <a:spcPct val="115000"/>
              </a:lnSpc>
              <a:spcBef>
                <a:spcPts val="1200"/>
              </a:spcBef>
              <a:spcAft>
                <a:spcPts val="1200"/>
              </a:spcAft>
              <a:buClr>
                <a:srgbClr val="305BEF"/>
              </a:buClr>
              <a:buSzPts val="1200"/>
              <a:buFont typeface="Proxima Nova"/>
              <a:buChar char="●"/>
            </a:pPr>
            <a:r>
              <a:rPr sz="1100" lang="tr-TR">
                <a:solidFill>
                  <a:srgbClr val="4A5F6E"/>
                </a:solidFill>
                <a:latin typeface="Proxima Nova"/>
                <a:ea typeface="Proxima Nova"/>
                <a:cs typeface="Proxima Nova"/>
                <a:sym typeface="Proxima Nova"/>
              </a:rPr>
              <a:t>Giysi bedenleri varış ülkesine göre değişebilir.  Bedenleri uluslararası satış için nasıl belirleyeceğinize ilişkin daha fazla bilgiyi </a:t>
            </a:r>
            <a:r>
              <a:rPr sz="1100" u="sng" lang="tr-TR">
                <a:solidFill>
                  <a:schemeClr val="hlink"/>
                </a:solidFill>
                <a:latin typeface="Proxima Nova"/>
                <a:ea typeface="Proxima Nova"/>
                <a:cs typeface="Proxima Nova"/>
                <a:sym typeface="Proxima Nova"/>
                <a:hlinkClick r:id="rId4"/>
              </a:rPr>
              <a:t>Beden Tablosu SSS</a:t>
            </a:r>
            <a:r>
              <a:rPr sz="1100" lang="tr-TR">
                <a:solidFill>
                  <a:srgbClr val="4A5F6E"/>
                </a:solidFill>
                <a:latin typeface="Proxima Nova"/>
                <a:ea typeface="Proxima Nova"/>
                <a:cs typeface="Proxima Nova"/>
                <a:sym typeface="Proxima Nova"/>
              </a:rPr>
              <a:t> bölümünde bulabilirsiniz.</a:t>
            </a:r>
          </a:p>
        </p:txBody>
      </p:sp>
      <p:pic>
        <p:nvPicPr>
          <p:cNvPr id="510" name="Google Shape;510;p40"/>
          <p:cNvPicPr preferRelativeResize="0"/>
          <p:nvPr/>
        </p:nvPicPr>
        <p:blipFill>
          <a:blip r:embed="rId5">
            <a:alphaModFix/>
          </a:blip>
          <a:stretch>
            <a:fillRect/>
          </a:stretch>
        </p:blipFill>
        <p:spPr>
          <a:xfrm>
            <a:off x="6069225" y="791125"/>
            <a:ext cx="680005" cy="1207008"/>
          </a:xfrm>
          <a:prstGeom prst="rect">
            <a:avLst/>
          </a:prstGeom>
          <a:noFill/>
          <a:ln>
            <a:noFill/>
          </a:ln>
        </p:spPr>
      </p:pic>
      <p:pic>
        <p:nvPicPr>
          <p:cNvPr id="511" name="Google Shape;511;p40"/>
          <p:cNvPicPr preferRelativeResize="0"/>
          <p:nvPr/>
        </p:nvPicPr>
        <p:blipFill>
          <a:blip r:embed="rId6">
            <a:alphaModFix/>
          </a:blip>
          <a:stretch>
            <a:fillRect/>
          </a:stretch>
        </p:blipFill>
        <p:spPr>
          <a:xfrm rot="-1216682">
            <a:off x="6399977" y="2229031"/>
            <a:ext cx="1845298" cy="8120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15" name="Shape 515"/>
        <p:cNvGrpSpPr/>
        <p:nvPr/>
      </p:nvGrpSpPr>
      <p:grpSpPr>
        <a:xfrm>
          <a:off x="0" y="0"/>
          <a:ext cx="0" cy="0"/>
          <a:chOff x="0" y="0"/>
          <a:chExt cx="0" cy="0"/>
        </a:xfrm>
      </p:grpSpPr>
      <p:sp>
        <p:nvSpPr>
          <p:cNvPr id="516" name="Google Shape;516;p41"/>
          <p:cNvSpPr/>
          <p:nvPr/>
        </p:nvSpPr>
        <p:spPr>
          <a:xfrm>
            <a:off x="437150" y="2911425"/>
            <a:ext cx="3804600" cy="13107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17" name="Google Shape;517;p41"/>
          <p:cNvSpPr/>
          <p:nvPr/>
        </p:nvSpPr>
        <p:spPr>
          <a:xfrm>
            <a:off x="4464949" y="2911425"/>
            <a:ext cx="3804600" cy="13107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18" name="Google Shape;518;p41"/>
          <p:cNvSpPr txBox="1"/>
          <p:nvPr/>
        </p:nvSpPr>
        <p:spPr>
          <a:xfrm>
            <a:off x="742875" y="3040125"/>
            <a:ext cx="3176100" cy="10989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rgbClr val="4A5F6E"/>
                </a:solidFill>
                <a:latin typeface="Proxima Nova"/>
                <a:ea typeface="Proxima Nova"/>
                <a:cs typeface="Proxima Nova"/>
                <a:sym typeface="Proxima Nova"/>
              </a:rPr>
              <a:t>Bazı bölgelerde (örn. </a:t>
            </a:r>
            <a:r>
              <a:rPr sz="1100" u="sng" lang="tr-TR">
                <a:solidFill>
                  <a:schemeClr val="hlink"/>
                </a:solidFill>
                <a:latin typeface="Proxima Nova"/>
                <a:ea typeface="Proxima Nova"/>
                <a:cs typeface="Proxima Nova"/>
                <a:sym typeface="Proxima Nova"/>
                <a:hlinkClick r:id="rId3"/>
              </a:rPr>
              <a:t>Avrupa</a:t>
            </a:r>
            <a:r>
              <a:rPr sz="1100" lang="tr-TR">
                <a:solidFill>
                  <a:srgbClr val="4A5F6E"/>
                </a:solidFill>
                <a:latin typeface="Proxima Nova"/>
                <a:ea typeface="Proxima Nova"/>
                <a:cs typeface="Proxima Nova"/>
                <a:sym typeface="Proxima Nova"/>
              </a:rPr>
              <a:t>) tüketici hakları kanunları daha sıkıdır. Bu bölgelerde Uygunluk Garantisinin yanı sıra müşterinin ürünle ilgili endişelerine yanıt vermek üzere satıcının "</a:t>
            </a:r>
            <a:r>
              <a:rPr sz="1100" u="sng" lang="tr-TR">
                <a:solidFill>
                  <a:schemeClr val="hlink"/>
                </a:solidFill>
                <a:latin typeface="Proxima Nova"/>
                <a:ea typeface="Proxima Nova"/>
                <a:cs typeface="Proxima Nova"/>
                <a:sym typeface="Proxima Nova"/>
                <a:hlinkClick r:id="rId4"/>
              </a:rPr>
              <a:t>Sorumlu Kişi</a:t>
            </a:r>
            <a:r>
              <a:rPr sz="1100" lang="tr-TR">
                <a:solidFill>
                  <a:srgbClr val="4A5F6E"/>
                </a:solidFill>
                <a:latin typeface="Proxima Nova"/>
                <a:ea typeface="Proxima Nova"/>
                <a:cs typeface="Proxima Nova"/>
                <a:sym typeface="Proxima Nova"/>
              </a:rPr>
              <a:t>" adı sağlaması talep edilebilir.</a:t>
            </a:r>
          </a:p>
        </p:txBody>
      </p:sp>
      <p:sp>
        <p:nvSpPr>
          <p:cNvPr id="519" name="Google Shape;519;p41"/>
          <p:cNvSpPr txBox="1"/>
          <p:nvPr/>
        </p:nvSpPr>
        <p:spPr>
          <a:xfrm>
            <a:off x="4779200" y="3040125"/>
            <a:ext cx="3176100" cy="9126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rgbClr val="4A5F6E"/>
                </a:solidFill>
                <a:latin typeface="Proxima Nova"/>
                <a:ea typeface="Proxima Nova"/>
                <a:cs typeface="Proxima Nova"/>
                <a:sym typeface="Proxima Nova"/>
              </a:rPr>
              <a:t>Bazı bölgelerde tüm gelen kolilerde ithalatçı Vergi Kimlik Numarası (TIN) bulunması talep edilir. TIN'i Wish Satıcı Kontrol Panelindeki </a:t>
            </a:r>
            <a:r>
              <a:rPr sz="1100" u="sng" lang="tr-TR">
                <a:solidFill>
                  <a:schemeClr val="hlink"/>
                </a:solidFill>
                <a:latin typeface="Proxima Nova"/>
                <a:ea typeface="Proxima Nova"/>
                <a:cs typeface="Proxima Nova"/>
                <a:sym typeface="Proxima Nova"/>
                <a:hlinkClick r:id="rId5"/>
              </a:rPr>
              <a:t>Vergi Ayarları Akışına</a:t>
            </a:r>
            <a:r>
              <a:rPr sz="1100" lang="tr-TR">
                <a:solidFill>
                  <a:srgbClr val="4A5F6E"/>
                </a:solidFill>
                <a:latin typeface="Proxima Nova"/>
                <a:ea typeface="Proxima Nova"/>
                <a:cs typeface="Proxima Nova"/>
                <a:sym typeface="Proxima Nova"/>
              </a:rPr>
              <a:t> girebilirsiniz.</a:t>
            </a:r>
          </a:p>
        </p:txBody>
      </p:sp>
      <p:sp>
        <p:nvSpPr>
          <p:cNvPr id="520" name="Google Shape;520;p41"/>
          <p:cNvSpPr/>
          <p:nvPr/>
        </p:nvSpPr>
        <p:spPr>
          <a:xfrm>
            <a:off x="437150" y="291142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tr-TR">
                <a:solidFill>
                  <a:srgbClr val="305BEF"/>
                </a:solidFill>
                <a:latin typeface="Proxima Nova"/>
                <a:ea typeface="Proxima Nova"/>
                <a:cs typeface="Proxima Nova"/>
                <a:sym typeface="Proxima Nova"/>
              </a:rPr>
              <a:t>3</a:t>
            </a:r>
          </a:p>
        </p:txBody>
      </p:sp>
      <p:sp>
        <p:nvSpPr>
          <p:cNvPr id="521" name="Google Shape;521;p41"/>
          <p:cNvSpPr/>
          <p:nvPr/>
        </p:nvSpPr>
        <p:spPr>
          <a:xfrm>
            <a:off x="4464950" y="291142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tr-TR">
                <a:solidFill>
                  <a:srgbClr val="305BEF"/>
                </a:solidFill>
                <a:latin typeface="Proxima Nova"/>
                <a:ea typeface="Proxima Nova"/>
                <a:cs typeface="Proxima Nova"/>
                <a:sym typeface="Proxima Nova"/>
              </a:rPr>
              <a:t>4</a:t>
            </a:r>
          </a:p>
        </p:txBody>
      </p:sp>
      <p:sp>
        <p:nvSpPr>
          <p:cNvPr id="522" name="Google Shape;522;p41"/>
          <p:cNvSpPr txBox="1"/>
          <p:nvPr>
            <p:ph type="title"/>
          </p:nvPr>
        </p:nvSpPr>
        <p:spPr>
          <a:xfrm>
            <a:off x="428625" y="419750"/>
            <a:ext cx="4338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Göz önünde bulundurulması gereken, varış noktasına özel düzenlemeler</a:t>
            </a:r>
          </a:p>
        </p:txBody>
      </p:sp>
      <p:sp>
        <p:nvSpPr>
          <p:cNvPr id="523" name="Google Shape;523;p41"/>
          <p:cNvSpPr/>
          <p:nvPr/>
        </p:nvSpPr>
        <p:spPr>
          <a:xfrm>
            <a:off x="428625" y="1257600"/>
            <a:ext cx="3804600" cy="13107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24" name="Google Shape;524;p41"/>
          <p:cNvSpPr/>
          <p:nvPr/>
        </p:nvSpPr>
        <p:spPr>
          <a:xfrm>
            <a:off x="4456424" y="1257600"/>
            <a:ext cx="3804600" cy="13107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25" name="Google Shape;525;p41"/>
          <p:cNvSpPr txBox="1"/>
          <p:nvPr/>
        </p:nvSpPr>
        <p:spPr>
          <a:xfrm>
            <a:off x="637700" y="1377625"/>
            <a:ext cx="3403500" cy="10989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chemeClr val="dk2"/>
                </a:solidFill>
                <a:latin typeface="Proxima Nova"/>
                <a:ea typeface="Proxima Nova"/>
                <a:cs typeface="Proxima Nova"/>
                <a:sym typeface="Proxima Nova"/>
              </a:rPr>
              <a:t>Bazı ülkeler, çeşitli ürün kategorilerinin satışını kısıtlar. Wish </a:t>
            </a:r>
            <a:r>
              <a:rPr sz="1100" u="sng" lang="tr-TR">
                <a:solidFill>
                  <a:schemeClr val="hlink"/>
                </a:solidFill>
                <a:latin typeface="Proxima Nova"/>
                <a:ea typeface="Proxima Nova"/>
                <a:cs typeface="Proxima Nova"/>
                <a:sym typeface="Proxima Nova"/>
                <a:hlinkClick r:id="rId7"/>
              </a:rPr>
              <a:t>belirli ürünlerin</a:t>
            </a:r>
            <a:r>
              <a:rPr sz="1100" lang="tr-TR">
                <a:solidFill>
                  <a:schemeClr val="dk2"/>
                </a:solidFill>
                <a:latin typeface="Proxima Nova"/>
                <a:ea typeface="Proxima Nova"/>
                <a:cs typeface="Proxima Nova"/>
                <a:sym typeface="Proxima Nova"/>
              </a:rPr>
              <a:t> platformda listelenmesini </a:t>
            </a:r>
            <a:r>
              <a:rPr sz="1100" u="sng" lang="tr-TR">
                <a:solidFill>
                  <a:schemeClr val="hlink"/>
                </a:solidFill>
                <a:latin typeface="Proxima Nova"/>
                <a:ea typeface="Proxima Nova"/>
                <a:cs typeface="Proxima Nova"/>
                <a:sym typeface="Proxima Nova"/>
                <a:hlinkClick r:id="rId6"/>
              </a:rPr>
              <a:t>yasaklar</a:t>
            </a:r>
            <a:r>
              <a:rPr sz="1100" lang="tr-TR">
                <a:solidFill>
                  <a:schemeClr val="dk2"/>
                </a:solidFill>
                <a:latin typeface="Proxima Nova"/>
                <a:ea typeface="Proxima Nova"/>
                <a:cs typeface="Proxima Nova"/>
                <a:sym typeface="Proxima Nova"/>
              </a:rPr>
              <a:t> ve </a:t>
            </a:r>
            <a:r>
              <a:rPr sz="1100" u="sng" lang="tr-TR">
                <a:solidFill>
                  <a:schemeClr val="hlink"/>
                </a:solidFill>
                <a:latin typeface="Proxima Nova"/>
                <a:ea typeface="Proxima Nova"/>
                <a:cs typeface="Proxima Nova"/>
                <a:sym typeface="Proxima Nova"/>
                <a:hlinkClick r:id="rId8"/>
              </a:rPr>
              <a:t>ülkeye özel yönergeleri</a:t>
            </a:r>
            <a:r>
              <a:rPr sz="1100" lang="tr-TR">
                <a:solidFill>
                  <a:schemeClr val="dk2"/>
                </a:solidFill>
                <a:latin typeface="Proxima Nova"/>
                <a:ea typeface="Proxima Nova"/>
                <a:cs typeface="Proxima Nova"/>
                <a:sym typeface="Proxima Nova"/>
              </a:rPr>
              <a:t> satıcılarla paylaşır. Ancak bölgelerin yasalarına uyma yükümlülüğü satıcılara aittir.</a:t>
            </a:r>
          </a:p>
        </p:txBody>
      </p:sp>
      <p:sp>
        <p:nvSpPr>
          <p:cNvPr id="526" name="Google Shape;526;p41"/>
          <p:cNvSpPr txBox="1"/>
          <p:nvPr/>
        </p:nvSpPr>
        <p:spPr>
          <a:xfrm>
            <a:off x="4793925" y="1377625"/>
            <a:ext cx="3092700" cy="10989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chemeClr val="dk2"/>
                </a:solidFill>
                <a:latin typeface="Proxima Nova"/>
                <a:ea typeface="Proxima Nova"/>
                <a:cs typeface="Proxima Nova"/>
                <a:sym typeface="Proxima Nova"/>
              </a:rPr>
              <a:t>Bazı bölgeler ürün gönderimlerine </a:t>
            </a:r>
            <a:r>
              <a:rPr sz="1100" u="sng" lang="tr-TR">
                <a:solidFill>
                  <a:schemeClr val="hlink"/>
                </a:solidFill>
                <a:latin typeface="Proxima Nova"/>
                <a:ea typeface="Proxima Nova"/>
                <a:cs typeface="Proxima Nova"/>
                <a:sym typeface="Proxima Nova"/>
                <a:hlinkClick r:id="rId9"/>
              </a:rPr>
              <a:t>Paket Açıklaması Belgesi</a:t>
            </a:r>
            <a:r>
              <a:rPr sz="1100" lang="tr-TR">
                <a:solidFill>
                  <a:schemeClr val="dk2"/>
                </a:solidFill>
                <a:latin typeface="Proxima Nova"/>
                <a:ea typeface="Proxima Nova"/>
                <a:cs typeface="Proxima Nova"/>
                <a:sym typeface="Proxima Nova"/>
              </a:rPr>
              <a:t> eklenmesini talep eder. Talep edilmesi durumunda bu belgeyi Wish Satıcı Kontrol Panelinde üretebilirsiniz.</a:t>
            </a:r>
          </a:p>
        </p:txBody>
      </p:sp>
      <p:sp>
        <p:nvSpPr>
          <p:cNvPr id="527" name="Google Shape;527;p41"/>
          <p:cNvSpPr/>
          <p:nvPr/>
        </p:nvSpPr>
        <p:spPr>
          <a:xfrm>
            <a:off x="428625" y="125760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tr-TR">
                <a:solidFill>
                  <a:srgbClr val="305BEF"/>
                </a:solidFill>
                <a:latin typeface="Proxima Nova"/>
                <a:ea typeface="Proxima Nova"/>
                <a:cs typeface="Proxima Nova"/>
                <a:sym typeface="Proxima Nova"/>
              </a:rPr>
              <a:t>1</a:t>
            </a:r>
          </a:p>
        </p:txBody>
      </p:sp>
      <p:sp>
        <p:nvSpPr>
          <p:cNvPr id="528" name="Google Shape;528;p41"/>
          <p:cNvSpPr/>
          <p:nvPr/>
        </p:nvSpPr>
        <p:spPr>
          <a:xfrm>
            <a:off x="4456425" y="125760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tr-TR">
                <a:solidFill>
                  <a:srgbClr val="305BEF"/>
                </a:solidFill>
                <a:latin typeface="Proxima Nova"/>
                <a:ea typeface="Proxima Nova"/>
                <a:cs typeface="Proxima Nova"/>
                <a:sym typeface="Proxima Nova"/>
              </a:rPr>
              <a:t>2</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32" name="Shape 532"/>
        <p:cNvGrpSpPr/>
        <p:nvPr/>
      </p:nvGrpSpPr>
      <p:grpSpPr>
        <a:xfrm>
          <a:off x="0" y="0"/>
          <a:ext cx="0" cy="0"/>
          <a:chOff x="0" y="0"/>
          <a:chExt cx="0" cy="0"/>
        </a:xfrm>
      </p:grpSpPr>
      <p:sp>
        <p:nvSpPr>
          <p:cNvPr id="533" name="Google Shape;533;p42"/>
          <p:cNvSpPr txBox="1"/>
          <p:nvPr>
            <p:ph type="title"/>
          </p:nvPr>
        </p:nvSpPr>
        <p:spPr>
          <a:xfrm>
            <a:off x="428625" y="419750"/>
            <a:ext cx="55791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2. Adım: Uluslararası vergilerin tahsil edilmesi ve ödenmesi</a:t>
            </a:r>
          </a:p>
        </p:txBody>
      </p:sp>
      <p:sp>
        <p:nvSpPr>
          <p:cNvPr id="534" name="Google Shape;534;p42"/>
          <p:cNvSpPr txBox="1"/>
          <p:nvPr>
            <p:ph idx="1" type="body"/>
          </p:nvPr>
        </p:nvSpPr>
        <p:spPr>
          <a:xfrm>
            <a:off x="801175" y="1984200"/>
            <a:ext cx="3050700" cy="2595900"/>
          </a:xfrm>
          <a:prstGeom prst="rect">
            <a:avLst/>
          </a:prstGeom>
        </p:spPr>
        <p:txBody>
          <a:bodyPr anchorCtr="0" anchor="t" bIns="0" lIns="0" spcFirstLastPara="1" rIns="0" wrap="square" tIns="0">
            <a:noAutofit/>
          </a:bodyPr>
          <a:lstStyle/>
          <a:p>
            <a:pPr indent="-304800" lvl="0" marL="457200" rtl="0" algn="l">
              <a:spcBef>
                <a:spcPts val="0"/>
              </a:spcBef>
              <a:spcAft>
                <a:spcPts val="0"/>
              </a:spcAft>
              <a:buClr>
                <a:srgbClr val="305BEF"/>
              </a:buClr>
              <a:buSzPts val="1200"/>
              <a:buChar char="●"/>
            </a:pPr>
            <a:r>
              <a:rPr lang="tr-TR"/>
              <a:t>Bazı bölgelerde ithal edilen ürünler üzerinden ilave "dolaylı" vergi ödenmesi talep edilir. Bu vergiler Satış Vergisi, Katma Değer Vergisi (KDV) veya Ürün ve Hizmet Vergisini (GST) içerebilir.</a:t>
            </a:r>
          </a:p>
          <a:p>
            <a:pPr indent="0" lvl="0" marL="0" rtl="0" algn="l">
              <a:spcBef>
                <a:spcPts val="600"/>
              </a:spcBef>
              <a:spcAft>
                <a:spcPts val="0"/>
              </a:spcAft>
              <a:buNone/>
            </a:pPr>
            <a:endParaRPr/>
          </a:p>
          <a:p>
            <a:pPr indent="-304800" lvl="0" marL="457200" rtl="0" algn="l">
              <a:spcBef>
                <a:spcPts val="600"/>
              </a:spcBef>
              <a:spcAft>
                <a:spcPts val="0"/>
              </a:spcAft>
              <a:buClr>
                <a:srgbClr val="305BEF"/>
              </a:buClr>
              <a:buSzPts val="1200"/>
              <a:buChar char="●"/>
            </a:pPr>
            <a:r>
              <a:rPr lang="tr-TR"/>
              <a:t>Satıcılar vergi yükümlülüklerini doğru bir şekilde tespit etmekten ve bu yükümlülükleri yerine getirmekten sorumludur.</a:t>
            </a:r>
          </a:p>
        </p:txBody>
      </p:sp>
      <p:sp>
        <p:nvSpPr>
          <p:cNvPr id="535" name="Google Shape;535;p42"/>
          <p:cNvSpPr txBox="1"/>
          <p:nvPr>
            <p:ph idx="5" type="body"/>
          </p:nvPr>
        </p:nvSpPr>
        <p:spPr>
          <a:xfrm>
            <a:off x="4831175" y="1984200"/>
            <a:ext cx="2948700" cy="2130300"/>
          </a:xfrm>
          <a:prstGeom prst="rect">
            <a:avLst/>
          </a:prstGeom>
        </p:spPr>
        <p:txBody>
          <a:bodyPr anchorCtr="0" anchor="t" bIns="0" lIns="0" spcFirstLastPara="1" rIns="0" wrap="square" tIns="0">
            <a:noAutofit/>
          </a:bodyPr>
          <a:lstStyle/>
          <a:p>
            <a:pPr indent="-304800" lvl="0" marL="457200" rtl="0" algn="l">
              <a:spcBef>
                <a:spcPts val="0"/>
              </a:spcBef>
              <a:spcAft>
                <a:spcPts val="0"/>
              </a:spcAft>
              <a:buClr>
                <a:srgbClr val="305BEF"/>
              </a:buClr>
              <a:buSzPts val="1200"/>
              <a:buChar char="●"/>
            </a:pPr>
            <a:r>
              <a:rPr lang="tr-TR"/>
              <a:t>Vergi sorunlarından kaçınmak için varış noktasına ilişkin düzenlemeleri gözden geçirin.</a:t>
            </a:r>
          </a:p>
          <a:p>
            <a:pPr indent="0" lvl="0" marL="0" rtl="0" algn="l">
              <a:spcBef>
                <a:spcPts val="600"/>
              </a:spcBef>
              <a:spcAft>
                <a:spcPts val="0"/>
              </a:spcAft>
              <a:buNone/>
            </a:pPr>
            <a:endParaRPr/>
          </a:p>
          <a:p>
            <a:pPr indent="-304800" lvl="0" marL="457200" rtl="0" algn="l">
              <a:spcBef>
                <a:spcPts val="600"/>
              </a:spcBef>
              <a:spcAft>
                <a:spcPts val="0"/>
              </a:spcAft>
              <a:buClr>
                <a:srgbClr val="305BEF"/>
              </a:buClr>
              <a:buSzPts val="1200"/>
              <a:buChar char="●"/>
            </a:pPr>
            <a:r>
              <a:rPr lang="tr-TR"/>
              <a:t>Uluslararası yetkililere vergi bilgilerinizi verirken doğru belgelere sahip olduğunuzdan emin olmak için tüm makbuzları ve faturaları saklayın.</a:t>
            </a:r>
          </a:p>
        </p:txBody>
      </p:sp>
      <p:sp>
        <p:nvSpPr>
          <p:cNvPr id="536" name="Google Shape;536;p42"/>
          <p:cNvSpPr txBox="1"/>
          <p:nvPr/>
        </p:nvSpPr>
        <p:spPr>
          <a:xfrm>
            <a:off x="349100" y="1169100"/>
            <a:ext cx="8151300" cy="307800"/>
          </a:xfrm>
          <a:prstGeom prst="rect">
            <a:avLst/>
          </a:prstGeom>
          <a:noFill/>
          <a:ln>
            <a:noFill/>
          </a:ln>
        </p:spPr>
        <p:txBody>
          <a:bodyPr anchorCtr="0" anchor="t" bIns="91425" lIns="91425" spcFirstLastPara="1" rIns="91425" wrap="square" tIns="0">
            <a:spAutoFit/>
          </a:bodyPr>
          <a:lstStyle/>
          <a:p>
            <a:pPr indent="0" lvl="0" marL="0" rtl="0" algn="l">
              <a:spcBef>
                <a:spcPts val="0"/>
              </a:spcBef>
              <a:spcAft>
                <a:spcPts val="0"/>
              </a:spcAft>
              <a:buNone/>
            </a:pPr>
            <a:r>
              <a:rPr lang="tr-TR">
                <a:solidFill>
                  <a:srgbClr val="4A5F6E"/>
                </a:solidFill>
                <a:latin typeface="Proxima Nova Semibold"/>
                <a:ea typeface="Proxima Nova Semibold"/>
                <a:cs typeface="Proxima Nova Semibold"/>
                <a:sym typeface="Proxima Nova Semibold"/>
              </a:rPr>
              <a:t>Wish üzerinden yurt dışına satış yaptığınızda vergi yükümlülüklerinizi bilmeniz gerekir.</a:t>
            </a:r>
          </a:p>
        </p:txBody>
      </p:sp>
      <p:cxnSp>
        <p:nvCxnSpPr>
          <p:cNvPr id="537" name="Google Shape;537;p42"/>
          <p:cNvCxnSpPr/>
          <p:nvPr/>
        </p:nvCxnSpPr>
        <p:spPr>
          <a:xfrm>
            <a:off x="4275869" y="1984200"/>
            <a:ext cx="0" cy="2130300"/>
          </a:xfrm>
          <a:prstGeom prst="straightConnector1">
            <a:avLst/>
          </a:prstGeom>
          <a:noFill/>
          <a:ln cap="flat" cmpd="sng" w="19050">
            <a:solidFill>
              <a:srgbClr val="D0DBFF"/>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41" name="Shape 541"/>
        <p:cNvGrpSpPr/>
        <p:nvPr/>
      </p:nvGrpSpPr>
      <p:grpSpPr>
        <a:xfrm>
          <a:off x="0" y="0"/>
          <a:ext cx="0" cy="0"/>
          <a:chOff x="0" y="0"/>
          <a:chExt cx="0" cy="0"/>
        </a:xfrm>
      </p:grpSpPr>
      <p:sp>
        <p:nvSpPr>
          <p:cNvPr id="542" name="Google Shape;542;p43"/>
          <p:cNvSpPr/>
          <p:nvPr/>
        </p:nvSpPr>
        <p:spPr>
          <a:xfrm>
            <a:off x="437150" y="2806650"/>
            <a:ext cx="3804600" cy="11082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43" name="Google Shape;543;p43"/>
          <p:cNvSpPr/>
          <p:nvPr/>
        </p:nvSpPr>
        <p:spPr>
          <a:xfrm>
            <a:off x="4464949" y="2806650"/>
            <a:ext cx="3804600" cy="11082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44" name="Google Shape;544;p43"/>
          <p:cNvSpPr txBox="1"/>
          <p:nvPr/>
        </p:nvSpPr>
        <p:spPr>
          <a:xfrm>
            <a:off x="662600" y="2973850"/>
            <a:ext cx="3282000" cy="9126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rgbClr val="4A5F6E"/>
                </a:solidFill>
                <a:latin typeface="Proxima Nova"/>
                <a:ea typeface="Proxima Nova"/>
                <a:cs typeface="Proxima Nova"/>
                <a:sym typeface="Proxima Nova"/>
              </a:rPr>
              <a:t>Wish'in "</a:t>
            </a:r>
            <a:r>
              <a:rPr sz="1100" u="sng" lang="tr-TR">
                <a:solidFill>
                  <a:schemeClr val="hlink"/>
                </a:solidFill>
                <a:latin typeface="Proxima Nova"/>
                <a:ea typeface="Proxima Nova"/>
                <a:cs typeface="Proxima Nova"/>
                <a:sym typeface="Proxima Nova"/>
                <a:hlinkClick r:id="rId3"/>
              </a:rPr>
              <a:t>Vergi Raporu Dışa Aktarma</a:t>
            </a:r>
            <a:r>
              <a:rPr sz="1100" lang="tr-TR">
                <a:solidFill>
                  <a:srgbClr val="4A5F6E"/>
                </a:solidFill>
                <a:latin typeface="Proxima Nova"/>
                <a:ea typeface="Proxima Nova"/>
                <a:cs typeface="Proxima Nova"/>
                <a:sym typeface="Proxima Nova"/>
              </a:rPr>
              <a:t>" özelliği sayesinde, Wish'in Marketplace Facilitator olmadığı bölgelerde belirli bir tarih aralığında gerçekleşen vergiyle ilişkili Wish işlemlerinin bir raporunu alabilirsiniz.</a:t>
            </a:r>
          </a:p>
        </p:txBody>
      </p:sp>
      <p:sp>
        <p:nvSpPr>
          <p:cNvPr id="545" name="Google Shape;545;p43"/>
          <p:cNvSpPr txBox="1"/>
          <p:nvPr/>
        </p:nvSpPr>
        <p:spPr>
          <a:xfrm>
            <a:off x="4726250" y="2811296"/>
            <a:ext cx="3282000" cy="10989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u="sng" lang="tr-TR">
                <a:solidFill>
                  <a:schemeClr val="hlink"/>
                </a:solidFill>
                <a:latin typeface="Proxima Nova"/>
                <a:ea typeface="Proxima Nova"/>
                <a:cs typeface="Proxima Nova"/>
                <a:sym typeface="Proxima Nova"/>
                <a:hlinkClick r:id="rId4"/>
              </a:rPr>
              <a:t>Vergi ayarlarına ilişkin konular</a:t>
            </a:r>
            <a:r>
              <a:rPr sz="1100" lang="tr-TR">
                <a:solidFill>
                  <a:srgbClr val="4A5F6E"/>
                </a:solidFill>
                <a:latin typeface="Proxima Nova"/>
                <a:ea typeface="Proxima Nova"/>
                <a:cs typeface="Proxima Nova"/>
                <a:sym typeface="Proxima Nova"/>
              </a:rPr>
              <a:t> için Satıcı Yardım Merkezimize göz atın. Burada ayrıca uluslararası vergi tahsilatı ve ödemesine ilişkin kapsamlı makaleleri ve </a:t>
            </a:r>
            <a:r>
              <a:rPr sz="1100" u="sng" lang="tr-TR">
                <a:solidFill>
                  <a:schemeClr val="hlink"/>
                </a:solidFill>
                <a:latin typeface="Proxima Nova"/>
                <a:ea typeface="Proxima Nova"/>
                <a:cs typeface="Proxima Nova"/>
                <a:sym typeface="Proxima Nova"/>
                <a:hlinkClick r:id="rId5"/>
              </a:rPr>
              <a:t>Avrupa Birliği (AB) Katma Değer Vergisi hakkındaki bu makaleleri</a:t>
            </a:r>
            <a:r>
              <a:rPr sz="1100" lang="tr-TR">
                <a:solidFill>
                  <a:srgbClr val="4A5F6E"/>
                </a:solidFill>
                <a:latin typeface="Proxima Nova"/>
                <a:ea typeface="Proxima Nova"/>
                <a:cs typeface="Proxima Nova"/>
                <a:sym typeface="Proxima Nova"/>
              </a:rPr>
              <a:t> bulabilirsiniz.</a:t>
            </a:r>
          </a:p>
        </p:txBody>
      </p:sp>
      <p:sp>
        <p:nvSpPr>
          <p:cNvPr id="546" name="Google Shape;546;p43"/>
          <p:cNvSpPr/>
          <p:nvPr/>
        </p:nvSpPr>
        <p:spPr>
          <a:xfrm>
            <a:off x="437150" y="2806650"/>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tr-TR">
                <a:solidFill>
                  <a:srgbClr val="305BEF"/>
                </a:solidFill>
                <a:latin typeface="Proxima Nova"/>
                <a:ea typeface="Proxima Nova"/>
                <a:cs typeface="Proxima Nova"/>
                <a:sym typeface="Proxima Nova"/>
              </a:rPr>
              <a:t>3</a:t>
            </a:r>
          </a:p>
        </p:txBody>
      </p:sp>
      <p:sp>
        <p:nvSpPr>
          <p:cNvPr id="547" name="Google Shape;547;p43"/>
          <p:cNvSpPr/>
          <p:nvPr/>
        </p:nvSpPr>
        <p:spPr>
          <a:xfrm>
            <a:off x="4464950" y="2806650"/>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tr-TR">
                <a:solidFill>
                  <a:srgbClr val="305BEF"/>
                </a:solidFill>
                <a:latin typeface="Proxima Nova"/>
                <a:ea typeface="Proxima Nova"/>
                <a:cs typeface="Proxima Nova"/>
                <a:sym typeface="Proxima Nova"/>
              </a:rPr>
              <a:t>4</a:t>
            </a:r>
          </a:p>
        </p:txBody>
      </p:sp>
      <p:sp>
        <p:nvSpPr>
          <p:cNvPr id="548" name="Google Shape;548;p43"/>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Wish'in size vergiler konusunda sağladığı yardım</a:t>
            </a:r>
          </a:p>
        </p:txBody>
      </p:sp>
      <p:sp>
        <p:nvSpPr>
          <p:cNvPr id="549" name="Google Shape;549;p43"/>
          <p:cNvSpPr/>
          <p:nvPr/>
        </p:nvSpPr>
        <p:spPr>
          <a:xfrm>
            <a:off x="428625" y="1257600"/>
            <a:ext cx="4124400" cy="12276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50" name="Google Shape;550;p43"/>
          <p:cNvSpPr/>
          <p:nvPr/>
        </p:nvSpPr>
        <p:spPr>
          <a:xfrm>
            <a:off x="4875900" y="1257600"/>
            <a:ext cx="3029700" cy="12276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51" name="Google Shape;551;p43"/>
          <p:cNvSpPr txBox="1"/>
          <p:nvPr/>
        </p:nvSpPr>
        <p:spPr>
          <a:xfrm>
            <a:off x="654075" y="1424800"/>
            <a:ext cx="3701700" cy="10989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chemeClr val="dk2"/>
                </a:solidFill>
                <a:latin typeface="Proxima Nova"/>
                <a:ea typeface="Proxima Nova"/>
                <a:cs typeface="Proxima Nova"/>
                <a:sym typeface="Proxima Nova"/>
              </a:rPr>
              <a:t>Bazı bölgelerde Wish, yürürlükteki yasalar uyarınca "Marketplace Facilitator" (Pazar Yeri Kolaylaştırıcısı) olarak faaliyet göstermek zorundadır. Bu durumda Wish, vergileri otomatik olarak tahsil edip ödemekle yükümlüdür. </a:t>
            </a:r>
            <a:r>
              <a:rPr sz="1100" u="sng" lang="tr-TR">
                <a:solidFill>
                  <a:schemeClr val="hlink"/>
                </a:solidFill>
                <a:latin typeface="Proxima Nova"/>
                <a:ea typeface="Proxima Nova"/>
                <a:cs typeface="Proxima Nova"/>
                <a:sym typeface="Proxima Nova"/>
                <a:hlinkClick r:id="rId6"/>
              </a:rPr>
              <a:t>Vergi Politikamızda</a:t>
            </a:r>
            <a:r>
              <a:rPr sz="1100" lang="tr-TR">
                <a:solidFill>
                  <a:schemeClr val="dk2"/>
                </a:solidFill>
                <a:latin typeface="Proxima Nova"/>
                <a:ea typeface="Proxima Nova"/>
                <a:cs typeface="Proxima Nova"/>
                <a:sym typeface="Proxima Nova"/>
              </a:rPr>
              <a:t> bu gereklilikle ve ilgili bölgelerle ilişkili bilgileri bulabilirsiniz.</a:t>
            </a:r>
          </a:p>
        </p:txBody>
      </p:sp>
      <p:sp>
        <p:nvSpPr>
          <p:cNvPr id="552" name="Google Shape;552;p43"/>
          <p:cNvSpPr txBox="1"/>
          <p:nvPr/>
        </p:nvSpPr>
        <p:spPr>
          <a:xfrm>
            <a:off x="5137200" y="1470775"/>
            <a:ext cx="2568900" cy="9126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tr-TR">
                <a:solidFill>
                  <a:schemeClr val="dk2"/>
                </a:solidFill>
                <a:latin typeface="Proxima Nova"/>
                <a:ea typeface="Proxima Nova"/>
                <a:cs typeface="Proxima Nova"/>
                <a:sym typeface="Proxima Nova"/>
              </a:rPr>
              <a:t>Wish'in </a:t>
            </a:r>
            <a:r>
              <a:rPr sz="1100" u="sng" lang="tr-TR">
                <a:solidFill>
                  <a:schemeClr val="hlink"/>
                </a:solidFill>
                <a:latin typeface="Proxima Nova"/>
                <a:ea typeface="Proxima Nova"/>
                <a:cs typeface="Proxima Nova"/>
                <a:sym typeface="Proxima Nova"/>
                <a:hlinkClick r:id="rId7"/>
              </a:rPr>
              <a:t>Vergi Ayarları özelliği</a:t>
            </a:r>
            <a:r>
              <a:rPr sz="1100" lang="tr-TR">
                <a:solidFill>
                  <a:schemeClr val="dk2"/>
                </a:solidFill>
                <a:latin typeface="Proxima Nova"/>
                <a:ea typeface="Proxima Nova"/>
                <a:cs typeface="Proxima Nova"/>
                <a:sym typeface="Proxima Nova"/>
              </a:rPr>
              <a:t> sayesinde, Wish'in </a:t>
            </a:r>
            <a:r>
              <a:rPr sz="1100" b="true" lang="tr-TR">
                <a:solidFill>
                  <a:schemeClr val="dk2"/>
                </a:solidFill>
                <a:latin typeface="Proxima Nova"/>
                <a:ea typeface="Proxima Nova"/>
                <a:cs typeface="Proxima Nova"/>
                <a:sym typeface="Proxima Nova"/>
              </a:rPr>
              <a:t>Marketplace Facilitator olmadığı</a:t>
            </a:r>
            <a:r>
              <a:rPr sz="1100" lang="tr-TR">
                <a:solidFill>
                  <a:schemeClr val="dk2"/>
                </a:solidFill>
                <a:latin typeface="Proxima Nova"/>
                <a:ea typeface="Proxima Nova"/>
                <a:cs typeface="Proxima Nova"/>
                <a:sym typeface="Proxima Nova"/>
              </a:rPr>
              <a:t> bölgelerde otomatik vergi hesaplama ve tahsil etme işlevinden yararlanıp yararlanmamaya kendiniz karar verirsiniz.</a:t>
            </a:r>
          </a:p>
        </p:txBody>
      </p:sp>
      <p:sp>
        <p:nvSpPr>
          <p:cNvPr id="553" name="Google Shape;553;p43"/>
          <p:cNvSpPr/>
          <p:nvPr/>
        </p:nvSpPr>
        <p:spPr>
          <a:xfrm>
            <a:off x="428625" y="125760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tr-TR">
                <a:solidFill>
                  <a:srgbClr val="305BEF"/>
                </a:solidFill>
                <a:latin typeface="Proxima Nova"/>
                <a:ea typeface="Proxima Nova"/>
                <a:cs typeface="Proxima Nova"/>
                <a:sym typeface="Proxima Nova"/>
              </a:rPr>
              <a:t>1</a:t>
            </a:r>
          </a:p>
        </p:txBody>
      </p:sp>
      <p:sp>
        <p:nvSpPr>
          <p:cNvPr id="554" name="Google Shape;554;p43"/>
          <p:cNvSpPr/>
          <p:nvPr/>
        </p:nvSpPr>
        <p:spPr>
          <a:xfrm>
            <a:off x="4875900" y="125760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tr-TR">
                <a:solidFill>
                  <a:srgbClr val="305BEF"/>
                </a:solidFill>
                <a:latin typeface="Proxima Nova"/>
                <a:ea typeface="Proxima Nova"/>
                <a:cs typeface="Proxima Nova"/>
                <a:sym typeface="Proxima Nova"/>
              </a:rPr>
              <a:t>2</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58" name="Shape 558"/>
        <p:cNvGrpSpPr/>
        <p:nvPr/>
      </p:nvGrpSpPr>
      <p:grpSpPr>
        <a:xfrm>
          <a:off x="0" y="0"/>
          <a:ext cx="0" cy="0"/>
          <a:chOff x="0" y="0"/>
          <a:chExt cx="0" cy="0"/>
        </a:xfrm>
      </p:grpSpPr>
      <p:sp>
        <p:nvSpPr>
          <p:cNvPr id="559" name="Google Shape;559;p44"/>
          <p:cNvSpPr/>
          <p:nvPr/>
        </p:nvSpPr>
        <p:spPr>
          <a:xfrm>
            <a:off x="6502575" y="165200"/>
            <a:ext cx="1868700" cy="20175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60" name="Google Shape;560;p44"/>
          <p:cNvSpPr txBox="1"/>
          <p:nvPr>
            <p:ph type="title"/>
          </p:nvPr>
        </p:nvSpPr>
        <p:spPr>
          <a:xfrm>
            <a:off x="428625" y="419750"/>
            <a:ext cx="5433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tr-TR"/>
              <a:t>Wish'in vergi tahsilatını sizin adınıza yapmasını ister misiniz?* Vergi Ayarlarımızı kullanın</a:t>
            </a:r>
          </a:p>
        </p:txBody>
      </p:sp>
      <p:sp>
        <p:nvSpPr>
          <p:cNvPr id="561" name="Google Shape;561;p44"/>
          <p:cNvSpPr/>
          <p:nvPr/>
        </p:nvSpPr>
        <p:spPr>
          <a:xfrm>
            <a:off x="428625" y="990575"/>
            <a:ext cx="5627100" cy="622800"/>
          </a:xfrm>
          <a:prstGeom prst="roundRect">
            <a:avLst>
              <a:gd fmla="val 5712" name="adj"/>
            </a:avLst>
          </a:prstGeom>
          <a:solidFill>
            <a:srgbClr val="D0D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62" name="Google Shape;562;p44"/>
          <p:cNvSpPr txBox="1"/>
          <p:nvPr/>
        </p:nvSpPr>
        <p:spPr>
          <a:xfrm>
            <a:off x="860675" y="1262225"/>
            <a:ext cx="5383500" cy="484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true" sz="1100" lang="tr-TR">
                <a:solidFill>
                  <a:srgbClr val="022786"/>
                </a:solidFill>
                <a:latin typeface="Proxima Nova"/>
                <a:ea typeface="Proxima Nova"/>
                <a:cs typeface="Proxima Nova"/>
                <a:sym typeface="Proxima Nova"/>
              </a:rPr>
              <a:t>*Önemli not: Wish'in Vergi Ayarlarını kullanacaksınız ürün fiyatlarının herhangi bir vergi içermediğinden emin olun.</a:t>
            </a:r>
          </a:p>
          <a:p>
            <a:pPr indent="0" lvl="0" marL="0" rtl="0" algn="l">
              <a:lnSpc>
                <a:spcPct val="115000"/>
              </a:lnSpc>
              <a:spcBef>
                <a:spcPts val="0"/>
              </a:spcBef>
              <a:spcAft>
                <a:spcPts val="0"/>
              </a:spcAft>
              <a:buNone/>
            </a:pPr>
            <a:endParaRPr b="1" sz="1100">
              <a:solidFill>
                <a:srgbClr val="022786"/>
              </a:solidFill>
              <a:latin typeface="Proxima Nova"/>
              <a:ea typeface="Proxima Nova"/>
              <a:cs typeface="Proxima Nova"/>
              <a:sym typeface="Proxima Nova"/>
            </a:endParaRPr>
          </a:p>
          <a:p>
            <a:pPr indent="0" lvl="0" marL="0" rtl="0" algn="l">
              <a:lnSpc>
                <a:spcPct val="115000"/>
              </a:lnSpc>
              <a:spcBef>
                <a:spcPts val="0"/>
              </a:spcBef>
              <a:spcAft>
                <a:spcPts val="0"/>
              </a:spcAft>
              <a:buNone/>
            </a:pPr>
            <a:endParaRPr b="1" sz="1100">
              <a:solidFill>
                <a:srgbClr val="022786"/>
              </a:solidFill>
              <a:latin typeface="Proxima Nova"/>
              <a:ea typeface="Proxima Nova"/>
              <a:cs typeface="Proxima Nova"/>
              <a:sym typeface="Proxima Nova"/>
            </a:endParaRPr>
          </a:p>
        </p:txBody>
      </p:sp>
      <p:pic>
        <p:nvPicPr>
          <p:cNvPr id="563" name="Google Shape;563;p44"/>
          <p:cNvPicPr preferRelativeResize="0"/>
          <p:nvPr/>
        </p:nvPicPr>
        <p:blipFill>
          <a:blip r:embed="rId3">
            <a:alphaModFix/>
          </a:blip>
          <a:stretch>
            <a:fillRect/>
          </a:stretch>
        </p:blipFill>
        <p:spPr>
          <a:xfrm>
            <a:off x="563400" y="1115012"/>
            <a:ext cx="245800" cy="245800"/>
          </a:xfrm>
          <a:prstGeom prst="rect">
            <a:avLst/>
          </a:prstGeom>
          <a:noFill/>
          <a:ln>
            <a:noFill/>
          </a:ln>
        </p:spPr>
      </p:pic>
      <p:pic>
        <p:nvPicPr>
          <p:cNvPr id="564" name="Google Shape;564;p44"/>
          <p:cNvPicPr preferRelativeResize="0"/>
          <p:nvPr/>
        </p:nvPicPr>
        <p:blipFill rotWithShape="1">
          <a:blip r:embed="rId4">
            <a:alphaModFix/>
          </a:blip>
          <a:srcRect b="29809" l="0" r="0" t="0"/>
          <a:stretch/>
        </p:blipFill>
        <p:spPr>
          <a:xfrm>
            <a:off x="3960111" y="2436575"/>
            <a:ext cx="4317115" cy="2126549"/>
          </a:xfrm>
          <a:prstGeom prst="rect">
            <a:avLst/>
          </a:prstGeom>
          <a:noFill/>
          <a:ln cap="flat" cmpd="sng" w="76200">
            <a:solidFill>
              <a:srgbClr val="D0DBFF"/>
            </a:solidFill>
            <a:prstDash val="solid"/>
            <a:round/>
            <a:headEnd len="sm" w="sm" type="none"/>
            <a:tailEnd len="sm" w="sm" type="none"/>
          </a:ln>
        </p:spPr>
      </p:pic>
      <p:sp>
        <p:nvSpPr>
          <p:cNvPr id="565" name="Google Shape;565;p44"/>
          <p:cNvSpPr txBox="1"/>
          <p:nvPr/>
        </p:nvSpPr>
        <p:spPr>
          <a:xfrm>
            <a:off x="6603079" y="273500"/>
            <a:ext cx="1667700" cy="180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sz="1050" lang="tr-TR">
                <a:solidFill>
                  <a:schemeClr val="dk2"/>
                </a:solidFill>
                <a:latin typeface="Proxima Nova"/>
                <a:ea typeface="Proxima Nova"/>
                <a:cs typeface="Proxima Nova"/>
                <a:sym typeface="Proxima Nova"/>
              </a:rPr>
              <a:t>Zorunlu bölgesel vergi tahsilatı hakkında güncel bilgileri öğrenmek için bu sayfayı düzenli olarak kontrol edin ve Wish'in sizin adınıza vergi tahsil edip ödemekle yükümlü olduğu bölgeler hakkında e-postayla paylaştığı güncellemeleri takip edin.</a:t>
            </a:r>
          </a:p>
        </p:txBody>
      </p:sp>
      <p:sp>
        <p:nvSpPr>
          <p:cNvPr id="566" name="Google Shape;566;p44"/>
          <p:cNvSpPr txBox="1"/>
          <p:nvPr/>
        </p:nvSpPr>
        <p:spPr>
          <a:xfrm>
            <a:off x="428625" y="1876425"/>
            <a:ext cx="2943300" cy="2907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true" sz="1100" u="sng" lang="tr-TR">
                <a:solidFill>
                  <a:schemeClr val="hlink"/>
                </a:solidFill>
                <a:latin typeface="Proxima Nova"/>
                <a:ea typeface="Proxima Nova"/>
                <a:cs typeface="Proxima Nova"/>
                <a:sym typeface="Proxima Nova"/>
                <a:hlinkClick r:id="rId5"/>
              </a:rPr>
              <a:t>Vergi Ayarları sayfamızda</a:t>
            </a:r>
            <a:r>
              <a:rPr b="true" sz="1100" lang="tr-TR">
                <a:solidFill>
                  <a:schemeClr val="dk1"/>
                </a:solidFill>
                <a:latin typeface="Proxima Nova"/>
                <a:ea typeface="Proxima Nova"/>
                <a:cs typeface="Proxima Nova"/>
                <a:sym typeface="Proxima Nova"/>
              </a:rPr>
              <a:t> Wish'in sizin adınıza dolaylı vergileri (satış vergisi, GTS ve KDV) hesaplayıp tahsil etmesini istediğiniz belirli yargı bölgelerini seçebilirsiniz.</a:t>
            </a:r>
          </a:p>
          <a:p>
            <a:pPr indent="0" lvl="0" marL="0" rtl="0" algn="l">
              <a:lnSpc>
                <a:spcPct val="115000"/>
              </a:lnSpc>
              <a:spcBef>
                <a:spcPts val="0"/>
              </a:spcBef>
              <a:spcAft>
                <a:spcPts val="0"/>
              </a:spcAft>
              <a:buNone/>
            </a:pPr>
            <a:endParaRPr b="1" sz="1100">
              <a:solidFill>
                <a:srgbClr val="022786"/>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true" sz="1100" lang="tr-TR">
                <a:solidFill>
                  <a:srgbClr val="022786"/>
                </a:solidFill>
                <a:latin typeface="Proxima Nova"/>
                <a:ea typeface="Proxima Nova"/>
                <a:cs typeface="Proxima Nova"/>
                <a:sym typeface="Proxima Nova"/>
              </a:rPr>
              <a:t>Bu listeye ülke ve alt bölge eklediğinizde Wish, tahminî vergi tutarlarını hesaplayıp müşterilerden tahsil eder ve bunları planlanmış olan bir sonraki ödemenize dâhil eder (Ödemeler için Uygunluk koşullarına bağlı olarak). Buna ilişkin olarak </a:t>
            </a:r>
            <a:r>
              <a:rPr b="true" sz="1100" u="sng" lang="tr-TR">
                <a:solidFill>
                  <a:schemeClr val="hlink"/>
                </a:solidFill>
                <a:latin typeface="Proxima Nova"/>
                <a:ea typeface="Proxima Nova"/>
                <a:cs typeface="Proxima Nova"/>
                <a:sym typeface="Proxima Nova"/>
                <a:hlinkClick r:id="rId6"/>
              </a:rPr>
              <a:t>belirli istisnalar</a:t>
            </a:r>
            <a:r>
              <a:rPr b="true" sz="1100" lang="tr-TR">
                <a:solidFill>
                  <a:srgbClr val="022786"/>
                </a:solidFill>
                <a:latin typeface="Proxima Nova"/>
                <a:ea typeface="Proxima Nova"/>
                <a:cs typeface="Proxima Nova"/>
                <a:sym typeface="Proxima Nova"/>
              </a:rPr>
              <a:t> bulunmaktadır.</a:t>
            </a:r>
          </a:p>
          <a:p>
            <a:pPr indent="0" lvl="0" marL="0" rtl="0" algn="l">
              <a:lnSpc>
                <a:spcPct val="115000"/>
              </a:lnSpc>
              <a:spcBef>
                <a:spcPts val="0"/>
              </a:spcBef>
              <a:spcAft>
                <a:spcPts val="0"/>
              </a:spcAft>
              <a:buNone/>
            </a:pPr>
            <a:endParaRPr b="1" sz="1100">
              <a:solidFill>
                <a:srgbClr val="022786"/>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sz="1100" lang="tr-TR">
                <a:solidFill>
                  <a:srgbClr val="022786"/>
                </a:solidFill>
                <a:latin typeface="Proxima Nova"/>
                <a:ea typeface="Proxima Nova"/>
                <a:cs typeface="Proxima Nova"/>
                <a:sym typeface="Proxima Nova"/>
              </a:rPr>
              <a:t>Listede bir ülkenin yanında aşağı yönlü bir ok gördüğünüzde (</a:t>
            </a:r>
            <a:r>
              <a:rPr sz="1100" lang="tr-TR">
                <a:solidFill>
                  <a:srgbClr val="696969"/>
                </a:solidFill>
                <a:latin typeface="Proxima Nova Extrabold"/>
                <a:ea typeface="Proxima Nova Extrabold"/>
                <a:cs typeface="Proxima Nova Extrabold"/>
                <a:sym typeface="Proxima Nova Extrabold"/>
              </a:rPr>
              <a:t>&gt;</a:t>
            </a:r>
            <a:r>
              <a:rPr sz="1100" lang="tr-TR">
                <a:solidFill>
                  <a:srgbClr val="022786"/>
                </a:solidFill>
                <a:latin typeface="Proxima Nova"/>
                <a:ea typeface="Proxima Nova"/>
                <a:cs typeface="Proxima Nova"/>
                <a:sym typeface="Proxima Nova"/>
              </a:rPr>
              <a:t>) sistemin varsayılan ayarlarını görebilir ve o ülkedeki </a:t>
            </a:r>
            <a:r>
              <a:rPr sz="1100" b="true" lang="tr-TR">
                <a:solidFill>
                  <a:srgbClr val="022786"/>
                </a:solidFill>
                <a:latin typeface="Proxima Nova"/>
                <a:ea typeface="Proxima Nova"/>
                <a:cs typeface="Proxima Nova"/>
                <a:sym typeface="Proxima Nova"/>
              </a:rPr>
              <a:t>alt bölgelerin</a:t>
            </a:r>
            <a:r>
              <a:rPr sz="1100" lang="tr-TR">
                <a:solidFill>
                  <a:srgbClr val="022786"/>
                </a:solidFill>
                <a:latin typeface="Proxima Nova"/>
                <a:ea typeface="Proxima Nova"/>
                <a:cs typeface="Proxima Nova"/>
                <a:sym typeface="Proxima Nova"/>
              </a:rPr>
              <a:t> vergi tahsilatı ayarlarını seçebilir veya bu ayarların seçimini kaldırabilirsiniz.</a:t>
            </a:r>
          </a:p>
        </p:txBody>
      </p:sp>
      <p:sp>
        <p:nvSpPr>
          <p:cNvPr id="567" name="Google Shape;567;p44"/>
          <p:cNvSpPr/>
          <p:nvPr/>
        </p:nvSpPr>
        <p:spPr>
          <a:xfrm rot="-2700000">
            <a:off x="7314089" y="2019901"/>
            <a:ext cx="245649" cy="245649"/>
          </a:xfrm>
          <a:prstGeom prst="rtTriangle">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sld>
</file>

<file path=ppt/theme/theme1.xml><?xml version="1.0" encoding="utf-8"?>
<a:theme xmlns:a="http://schemas.openxmlformats.org/drawingml/2006/main" xmlns:r="http://schemas.openxmlformats.org/officeDocument/2006/relationships" name="Wish Merchants Slide Template">
  <a:themeElements>
    <a:clrScheme name="Simple Light">
      <a:dk1>
        <a:srgbClr val="022786"/>
      </a:dk1>
      <a:lt1>
        <a:srgbClr val="FFFFFF"/>
      </a:lt1>
      <a:dk2>
        <a:srgbClr val="4A5F6E"/>
      </a:dk2>
      <a:lt2>
        <a:srgbClr val="D0DBFF"/>
      </a:lt2>
      <a:accent1>
        <a:srgbClr val="FFC72C"/>
      </a:accent1>
      <a:accent2>
        <a:srgbClr val="E5ECFF"/>
      </a:accent2>
      <a:accent3>
        <a:srgbClr val="D0DBFF"/>
      </a:accent3>
      <a:accent4>
        <a:srgbClr val="7996F9"/>
      </a:accent4>
      <a:accent5>
        <a:srgbClr val="305BEF"/>
      </a:accent5>
      <a:accent6>
        <a:srgbClr val="022786"/>
      </a:accent6>
      <a:hlink>
        <a:srgbClr val="E381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